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Békéscsaba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Békéscsaba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72540" y="40550"/>
                </a:moveTo>
                <a:lnTo>
                  <a:pt x="71700" y="40510"/>
                </a:lnTo>
                <a:lnTo>
                  <a:pt x="71070" y="40630"/>
                </a:lnTo>
                <a:lnTo>
                  <a:pt x="70330" y="40640"/>
                </a:lnTo>
                <a:lnTo>
                  <a:pt x="70170" y="39600"/>
                </a:lnTo>
                <a:lnTo>
                  <a:pt x="69960" y="38600"/>
                </a:lnTo>
                <a:lnTo>
                  <a:pt x="70540" y="37990"/>
                </a:lnTo>
                <a:lnTo>
                  <a:pt x="71090" y="36990"/>
                </a:lnTo>
                <a:lnTo>
                  <a:pt x="72380" y="37590"/>
                </a:lnTo>
                <a:lnTo>
                  <a:pt x="72990" y="38480"/>
                </a:lnTo>
                <a:lnTo>
                  <a:pt x="72830" y="39250"/>
                </a:lnTo>
                <a:lnTo>
                  <a:pt x="73070" y="39900"/>
                </a:lnTo>
                <a:lnTo>
                  <a:pt x="72540" y="40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