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Békés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Békés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7440" y="48470"/>
                </a:moveTo>
                <a:lnTo>
                  <a:pt x="67440" y="48460"/>
                </a:lnTo>
                <a:lnTo>
                  <a:pt x="67280" y="48220"/>
                </a:lnTo>
                <a:lnTo>
                  <a:pt x="67030" y="48030"/>
                </a:lnTo>
                <a:lnTo>
                  <a:pt x="66930" y="47730"/>
                </a:lnTo>
                <a:lnTo>
                  <a:pt x="67040" y="47250"/>
                </a:lnTo>
                <a:lnTo>
                  <a:pt x="67060" y="46790"/>
                </a:lnTo>
                <a:lnTo>
                  <a:pt x="66910" y="46420"/>
                </a:lnTo>
                <a:lnTo>
                  <a:pt x="66680" y="46130"/>
                </a:lnTo>
                <a:lnTo>
                  <a:pt x="66420" y="46160"/>
                </a:lnTo>
                <a:lnTo>
                  <a:pt x="66300" y="45930"/>
                </a:lnTo>
                <a:lnTo>
                  <a:pt x="65590" y="46120"/>
                </a:lnTo>
                <a:lnTo>
                  <a:pt x="64920" y="46110"/>
                </a:lnTo>
                <a:lnTo>
                  <a:pt x="65160" y="45580"/>
                </a:lnTo>
                <a:lnTo>
                  <a:pt x="64730" y="45690"/>
                </a:lnTo>
                <a:lnTo>
                  <a:pt x="64740" y="44880"/>
                </a:lnTo>
                <a:lnTo>
                  <a:pt x="64870" y="44630"/>
                </a:lnTo>
                <a:lnTo>
                  <a:pt x="64790" y="44240"/>
                </a:lnTo>
                <a:lnTo>
                  <a:pt x="65080" y="43740"/>
                </a:lnTo>
                <a:lnTo>
                  <a:pt x="65260" y="43110"/>
                </a:lnTo>
                <a:lnTo>
                  <a:pt x="64860" y="42940"/>
                </a:lnTo>
                <a:lnTo>
                  <a:pt x="64650" y="42550"/>
                </a:lnTo>
                <a:lnTo>
                  <a:pt x="64610" y="41090"/>
                </a:lnTo>
                <a:lnTo>
                  <a:pt x="64790" y="40170"/>
                </a:lnTo>
                <a:lnTo>
                  <a:pt x="64750" y="38920"/>
                </a:lnTo>
                <a:lnTo>
                  <a:pt x="64320" y="38520"/>
                </a:lnTo>
                <a:lnTo>
                  <a:pt x="63650" y="38340"/>
                </a:lnTo>
                <a:lnTo>
                  <a:pt x="62560" y="37950"/>
                </a:lnTo>
                <a:lnTo>
                  <a:pt x="62360" y="37300"/>
                </a:lnTo>
                <a:lnTo>
                  <a:pt x="62500" y="36730"/>
                </a:lnTo>
                <a:lnTo>
                  <a:pt x="63030" y="36270"/>
                </a:lnTo>
                <a:lnTo>
                  <a:pt x="63500" y="36220"/>
                </a:lnTo>
                <a:lnTo>
                  <a:pt x="63950" y="36340"/>
                </a:lnTo>
                <a:lnTo>
                  <a:pt x="64330" y="35800"/>
                </a:lnTo>
                <a:lnTo>
                  <a:pt x="64720" y="35910"/>
                </a:lnTo>
                <a:lnTo>
                  <a:pt x="65030" y="35640"/>
                </a:lnTo>
                <a:lnTo>
                  <a:pt x="65240" y="35780"/>
                </a:lnTo>
                <a:lnTo>
                  <a:pt x="65400" y="36010"/>
                </a:lnTo>
                <a:lnTo>
                  <a:pt x="65670" y="35950"/>
                </a:lnTo>
                <a:lnTo>
                  <a:pt x="65920" y="35770"/>
                </a:lnTo>
                <a:lnTo>
                  <a:pt x="66140" y="35730"/>
                </a:lnTo>
                <a:lnTo>
                  <a:pt x="66350" y="35590"/>
                </a:lnTo>
                <a:lnTo>
                  <a:pt x="66490" y="35000"/>
                </a:lnTo>
                <a:lnTo>
                  <a:pt x="66420" y="34360"/>
                </a:lnTo>
                <a:lnTo>
                  <a:pt x="66290" y="34110"/>
                </a:lnTo>
                <a:lnTo>
                  <a:pt x="66280" y="33810"/>
                </a:lnTo>
                <a:lnTo>
                  <a:pt x="66790" y="33190"/>
                </a:lnTo>
                <a:lnTo>
                  <a:pt x="66780" y="32930"/>
                </a:lnTo>
                <a:lnTo>
                  <a:pt x="66730" y="32810"/>
                </a:lnTo>
                <a:lnTo>
                  <a:pt x="66870" y="32560"/>
                </a:lnTo>
                <a:lnTo>
                  <a:pt x="67090" y="32400"/>
                </a:lnTo>
                <a:lnTo>
                  <a:pt x="67900" y="31400"/>
                </a:lnTo>
                <a:lnTo>
                  <a:pt x="68160" y="31300"/>
                </a:lnTo>
                <a:lnTo>
                  <a:pt x="68430" y="31380"/>
                </a:lnTo>
                <a:lnTo>
                  <a:pt x="68620" y="31270"/>
                </a:lnTo>
                <a:lnTo>
                  <a:pt x="68740" y="31010"/>
                </a:lnTo>
                <a:lnTo>
                  <a:pt x="68930" y="30950"/>
                </a:lnTo>
                <a:lnTo>
                  <a:pt x="69080" y="30700"/>
                </a:lnTo>
                <a:lnTo>
                  <a:pt x="69190" y="30440"/>
                </a:lnTo>
                <a:lnTo>
                  <a:pt x="69510" y="30310"/>
                </a:lnTo>
                <a:lnTo>
                  <a:pt x="69660" y="30110"/>
                </a:lnTo>
                <a:lnTo>
                  <a:pt x="69760" y="29840"/>
                </a:lnTo>
                <a:lnTo>
                  <a:pt x="69960" y="29570"/>
                </a:lnTo>
                <a:lnTo>
                  <a:pt x="70220" y="29440"/>
                </a:lnTo>
                <a:lnTo>
                  <a:pt x="71880" y="30530"/>
                </a:lnTo>
                <a:lnTo>
                  <a:pt x="72450" y="30730"/>
                </a:lnTo>
                <a:lnTo>
                  <a:pt x="73050" y="30800"/>
                </a:lnTo>
                <a:lnTo>
                  <a:pt x="73930" y="31230"/>
                </a:lnTo>
                <a:lnTo>
                  <a:pt x="74200" y="31800"/>
                </a:lnTo>
                <a:lnTo>
                  <a:pt x="74190" y="33220"/>
                </a:lnTo>
                <a:lnTo>
                  <a:pt x="74160" y="33780"/>
                </a:lnTo>
                <a:lnTo>
                  <a:pt x="74330" y="34090"/>
                </a:lnTo>
                <a:lnTo>
                  <a:pt x="74650" y="34180"/>
                </a:lnTo>
                <a:lnTo>
                  <a:pt x="74900" y="34430"/>
                </a:lnTo>
                <a:lnTo>
                  <a:pt x="74780" y="34910"/>
                </a:lnTo>
                <a:lnTo>
                  <a:pt x="75030" y="35160"/>
                </a:lnTo>
                <a:lnTo>
                  <a:pt x="75480" y="35250"/>
                </a:lnTo>
                <a:lnTo>
                  <a:pt x="76410" y="34990"/>
                </a:lnTo>
                <a:lnTo>
                  <a:pt x="76970" y="35000"/>
                </a:lnTo>
                <a:lnTo>
                  <a:pt x="77890" y="34070"/>
                </a:lnTo>
                <a:lnTo>
                  <a:pt x="78460" y="33790"/>
                </a:lnTo>
                <a:lnTo>
                  <a:pt x="78790" y="33710"/>
                </a:lnTo>
                <a:lnTo>
                  <a:pt x="78820" y="33810"/>
                </a:lnTo>
                <a:lnTo>
                  <a:pt x="78940" y="33870"/>
                </a:lnTo>
                <a:lnTo>
                  <a:pt x="79070" y="33890"/>
                </a:lnTo>
                <a:lnTo>
                  <a:pt x="79160" y="33970"/>
                </a:lnTo>
                <a:lnTo>
                  <a:pt x="79280" y="34200"/>
                </a:lnTo>
                <a:lnTo>
                  <a:pt x="79290" y="34220"/>
                </a:lnTo>
                <a:lnTo>
                  <a:pt x="79240" y="34240"/>
                </a:lnTo>
                <a:lnTo>
                  <a:pt x="78980" y="35210"/>
                </a:lnTo>
                <a:lnTo>
                  <a:pt x="78870" y="35350"/>
                </a:lnTo>
                <a:lnTo>
                  <a:pt x="78260" y="35860"/>
                </a:lnTo>
                <a:lnTo>
                  <a:pt x="78200" y="35880"/>
                </a:lnTo>
                <a:lnTo>
                  <a:pt x="78180" y="35930"/>
                </a:lnTo>
                <a:lnTo>
                  <a:pt x="78160" y="36160"/>
                </a:lnTo>
                <a:lnTo>
                  <a:pt x="78170" y="36400"/>
                </a:lnTo>
                <a:lnTo>
                  <a:pt x="78220" y="36610"/>
                </a:lnTo>
                <a:lnTo>
                  <a:pt x="78220" y="36820"/>
                </a:lnTo>
                <a:lnTo>
                  <a:pt x="78110" y="37070"/>
                </a:lnTo>
                <a:lnTo>
                  <a:pt x="77970" y="37190"/>
                </a:lnTo>
                <a:lnTo>
                  <a:pt x="77480" y="37330"/>
                </a:lnTo>
                <a:lnTo>
                  <a:pt x="77200" y="37590"/>
                </a:lnTo>
                <a:lnTo>
                  <a:pt x="77030" y="37910"/>
                </a:lnTo>
                <a:lnTo>
                  <a:pt x="76750" y="38700"/>
                </a:lnTo>
                <a:lnTo>
                  <a:pt x="76690" y="38790"/>
                </a:lnTo>
                <a:lnTo>
                  <a:pt x="76640" y="38890"/>
                </a:lnTo>
                <a:lnTo>
                  <a:pt x="76610" y="39010"/>
                </a:lnTo>
                <a:lnTo>
                  <a:pt x="76600" y="39130"/>
                </a:lnTo>
                <a:lnTo>
                  <a:pt x="76630" y="39180"/>
                </a:lnTo>
                <a:lnTo>
                  <a:pt x="76660" y="39230"/>
                </a:lnTo>
                <a:lnTo>
                  <a:pt x="76700" y="39270"/>
                </a:lnTo>
                <a:lnTo>
                  <a:pt x="77060" y="39510"/>
                </a:lnTo>
                <a:lnTo>
                  <a:pt x="77020" y="39900"/>
                </a:lnTo>
                <a:lnTo>
                  <a:pt x="76770" y="40260"/>
                </a:lnTo>
                <a:lnTo>
                  <a:pt x="76500" y="40420"/>
                </a:lnTo>
                <a:lnTo>
                  <a:pt x="76140" y="40480"/>
                </a:lnTo>
                <a:lnTo>
                  <a:pt x="75990" y="40710"/>
                </a:lnTo>
                <a:lnTo>
                  <a:pt x="75970" y="40780"/>
                </a:lnTo>
                <a:lnTo>
                  <a:pt x="75880" y="41040"/>
                </a:lnTo>
                <a:lnTo>
                  <a:pt x="75600" y="41410"/>
                </a:lnTo>
                <a:lnTo>
                  <a:pt x="75310" y="41560"/>
                </a:lnTo>
                <a:lnTo>
                  <a:pt x="74820" y="41520"/>
                </a:lnTo>
                <a:lnTo>
                  <a:pt x="74530" y="41600"/>
                </a:lnTo>
                <a:lnTo>
                  <a:pt x="74330" y="41840"/>
                </a:lnTo>
                <a:lnTo>
                  <a:pt x="74250" y="42210"/>
                </a:lnTo>
                <a:lnTo>
                  <a:pt x="74200" y="42960"/>
                </a:lnTo>
                <a:lnTo>
                  <a:pt x="74030" y="43320"/>
                </a:lnTo>
                <a:lnTo>
                  <a:pt x="73800" y="43610"/>
                </a:lnTo>
                <a:lnTo>
                  <a:pt x="73610" y="43920"/>
                </a:lnTo>
                <a:lnTo>
                  <a:pt x="73580" y="44320"/>
                </a:lnTo>
                <a:lnTo>
                  <a:pt x="73970" y="45070"/>
                </a:lnTo>
                <a:lnTo>
                  <a:pt x="74050" y="45500"/>
                </a:lnTo>
                <a:lnTo>
                  <a:pt x="73740" y="45730"/>
                </a:lnTo>
                <a:lnTo>
                  <a:pt x="73180" y="45760"/>
                </a:lnTo>
                <a:lnTo>
                  <a:pt x="72910" y="45850"/>
                </a:lnTo>
                <a:lnTo>
                  <a:pt x="72690" y="46120"/>
                </a:lnTo>
                <a:lnTo>
                  <a:pt x="72550" y="46540"/>
                </a:lnTo>
                <a:lnTo>
                  <a:pt x="72500" y="47400"/>
                </a:lnTo>
                <a:lnTo>
                  <a:pt x="72380" y="47780"/>
                </a:lnTo>
                <a:lnTo>
                  <a:pt x="72230" y="48070"/>
                </a:lnTo>
                <a:lnTo>
                  <a:pt x="72100" y="48170"/>
                </a:lnTo>
                <a:lnTo>
                  <a:pt x="71710" y="48170"/>
                </a:lnTo>
                <a:lnTo>
                  <a:pt x="71620" y="48210"/>
                </a:lnTo>
                <a:lnTo>
                  <a:pt x="70980" y="48990"/>
                </a:lnTo>
                <a:lnTo>
                  <a:pt x="70740" y="49090"/>
                </a:lnTo>
                <a:lnTo>
                  <a:pt x="70480" y="48860"/>
                </a:lnTo>
                <a:lnTo>
                  <a:pt x="70390" y="48750"/>
                </a:lnTo>
                <a:lnTo>
                  <a:pt x="70280" y="48690"/>
                </a:lnTo>
                <a:lnTo>
                  <a:pt x="70170" y="48690"/>
                </a:lnTo>
                <a:lnTo>
                  <a:pt x="70040" y="48750"/>
                </a:lnTo>
                <a:lnTo>
                  <a:pt x="69780" y="48760"/>
                </a:lnTo>
                <a:lnTo>
                  <a:pt x="69280" y="48540"/>
                </a:lnTo>
                <a:lnTo>
                  <a:pt x="69040" y="48490"/>
                </a:lnTo>
                <a:lnTo>
                  <a:pt x="68950" y="48520"/>
                </a:lnTo>
                <a:lnTo>
                  <a:pt x="68750" y="48630"/>
                </a:lnTo>
                <a:lnTo>
                  <a:pt x="68620" y="48640"/>
                </a:lnTo>
                <a:lnTo>
                  <a:pt x="68510" y="48590"/>
                </a:lnTo>
                <a:lnTo>
                  <a:pt x="68270" y="48380"/>
                </a:lnTo>
                <a:lnTo>
                  <a:pt x="68140" y="48320"/>
                </a:lnTo>
                <a:lnTo>
                  <a:pt x="67880" y="48300"/>
                </a:lnTo>
                <a:lnTo>
                  <a:pt x="67590" y="48380"/>
                </a:lnTo>
                <a:lnTo>
                  <a:pt x="67440" y="48470"/>
                </a:lnTo>
                <a:close/>
                <a:moveTo>
                  <a:pt x="72540" y="40550"/>
                </a:moveTo>
                <a:lnTo>
                  <a:pt x="73070" y="39900"/>
                </a:lnTo>
                <a:lnTo>
                  <a:pt x="72830" y="39250"/>
                </a:lnTo>
                <a:lnTo>
                  <a:pt x="72990" y="38480"/>
                </a:lnTo>
                <a:lnTo>
                  <a:pt x="72380" y="37590"/>
                </a:lnTo>
                <a:lnTo>
                  <a:pt x="71090" y="36990"/>
                </a:lnTo>
                <a:lnTo>
                  <a:pt x="70540" y="37990"/>
                </a:lnTo>
                <a:lnTo>
                  <a:pt x="69960" y="38600"/>
                </a:lnTo>
                <a:lnTo>
                  <a:pt x="70170" y="39600"/>
                </a:lnTo>
                <a:lnTo>
                  <a:pt x="70330" y="40640"/>
                </a:lnTo>
                <a:lnTo>
                  <a:pt x="71070" y="40630"/>
                </a:lnTo>
                <a:lnTo>
                  <a:pt x="71700" y="40510"/>
                </a:lnTo>
                <a:lnTo>
                  <a:pt x="72540" y="40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