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Bács-Kiskun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Bács-Kiskun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7710" y="38000"/>
                </a:moveTo>
                <a:lnTo>
                  <a:pt x="57050" y="38590"/>
                </a:lnTo>
                <a:lnTo>
                  <a:pt x="56470" y="39410"/>
                </a:lnTo>
                <a:lnTo>
                  <a:pt x="56740" y="39620"/>
                </a:lnTo>
                <a:lnTo>
                  <a:pt x="56860" y="39970"/>
                </a:lnTo>
                <a:lnTo>
                  <a:pt x="56610" y="42110"/>
                </a:lnTo>
                <a:lnTo>
                  <a:pt x="56140" y="42620"/>
                </a:lnTo>
                <a:lnTo>
                  <a:pt x="54980" y="42440"/>
                </a:lnTo>
                <a:lnTo>
                  <a:pt x="54470" y="42790"/>
                </a:lnTo>
                <a:lnTo>
                  <a:pt x="54490" y="43590"/>
                </a:lnTo>
                <a:lnTo>
                  <a:pt x="55130" y="44040"/>
                </a:lnTo>
                <a:lnTo>
                  <a:pt x="55280" y="44950"/>
                </a:lnTo>
                <a:lnTo>
                  <a:pt x="55050" y="45830"/>
                </a:lnTo>
                <a:lnTo>
                  <a:pt x="54880" y="46220"/>
                </a:lnTo>
                <a:lnTo>
                  <a:pt x="54590" y="46200"/>
                </a:lnTo>
                <a:lnTo>
                  <a:pt x="54170" y="46340"/>
                </a:lnTo>
                <a:lnTo>
                  <a:pt x="53800" y="46610"/>
                </a:lnTo>
                <a:lnTo>
                  <a:pt x="53410" y="46650"/>
                </a:lnTo>
                <a:lnTo>
                  <a:pt x="53040" y="46530"/>
                </a:lnTo>
                <a:lnTo>
                  <a:pt x="52730" y="46570"/>
                </a:lnTo>
                <a:lnTo>
                  <a:pt x="52460" y="46770"/>
                </a:lnTo>
                <a:lnTo>
                  <a:pt x="52500" y="47230"/>
                </a:lnTo>
                <a:lnTo>
                  <a:pt x="52490" y="47670"/>
                </a:lnTo>
                <a:lnTo>
                  <a:pt x="52280" y="48080"/>
                </a:lnTo>
                <a:lnTo>
                  <a:pt x="52240" y="48630"/>
                </a:lnTo>
                <a:lnTo>
                  <a:pt x="52500" y="49300"/>
                </a:lnTo>
                <a:lnTo>
                  <a:pt x="52830" y="49920"/>
                </a:lnTo>
                <a:lnTo>
                  <a:pt x="53030" y="50490"/>
                </a:lnTo>
                <a:lnTo>
                  <a:pt x="52740" y="50300"/>
                </a:lnTo>
                <a:lnTo>
                  <a:pt x="52460" y="50210"/>
                </a:lnTo>
                <a:lnTo>
                  <a:pt x="52170" y="50200"/>
                </a:lnTo>
                <a:lnTo>
                  <a:pt x="51390" y="50350"/>
                </a:lnTo>
                <a:lnTo>
                  <a:pt x="51110" y="50340"/>
                </a:lnTo>
                <a:lnTo>
                  <a:pt x="50860" y="50390"/>
                </a:lnTo>
                <a:lnTo>
                  <a:pt x="50530" y="50540"/>
                </a:lnTo>
                <a:lnTo>
                  <a:pt x="50220" y="50750"/>
                </a:lnTo>
                <a:lnTo>
                  <a:pt x="50020" y="50970"/>
                </a:lnTo>
                <a:lnTo>
                  <a:pt x="50050" y="51120"/>
                </a:lnTo>
                <a:lnTo>
                  <a:pt x="50150" y="51300"/>
                </a:lnTo>
                <a:lnTo>
                  <a:pt x="50180" y="51460"/>
                </a:lnTo>
                <a:lnTo>
                  <a:pt x="49830" y="51650"/>
                </a:lnTo>
                <a:lnTo>
                  <a:pt x="49730" y="51780"/>
                </a:lnTo>
                <a:lnTo>
                  <a:pt x="49670" y="51930"/>
                </a:lnTo>
                <a:lnTo>
                  <a:pt x="49570" y="52060"/>
                </a:lnTo>
                <a:lnTo>
                  <a:pt x="49340" y="52250"/>
                </a:lnTo>
                <a:lnTo>
                  <a:pt x="49230" y="52290"/>
                </a:lnTo>
                <a:lnTo>
                  <a:pt x="49080" y="52320"/>
                </a:lnTo>
                <a:lnTo>
                  <a:pt x="48910" y="52400"/>
                </a:lnTo>
                <a:lnTo>
                  <a:pt x="48800" y="52560"/>
                </a:lnTo>
                <a:lnTo>
                  <a:pt x="48700" y="52760"/>
                </a:lnTo>
                <a:lnTo>
                  <a:pt x="48570" y="52910"/>
                </a:lnTo>
                <a:lnTo>
                  <a:pt x="48340" y="52990"/>
                </a:lnTo>
                <a:lnTo>
                  <a:pt x="47850" y="52990"/>
                </a:lnTo>
                <a:lnTo>
                  <a:pt x="47600" y="53040"/>
                </a:lnTo>
                <a:lnTo>
                  <a:pt x="47490" y="53130"/>
                </a:lnTo>
                <a:lnTo>
                  <a:pt x="47330" y="53250"/>
                </a:lnTo>
                <a:lnTo>
                  <a:pt x="47230" y="53490"/>
                </a:lnTo>
                <a:lnTo>
                  <a:pt x="47170" y="53720"/>
                </a:lnTo>
                <a:lnTo>
                  <a:pt x="47020" y="53920"/>
                </a:lnTo>
                <a:lnTo>
                  <a:pt x="46650" y="53990"/>
                </a:lnTo>
                <a:lnTo>
                  <a:pt x="45470" y="53870"/>
                </a:lnTo>
                <a:lnTo>
                  <a:pt x="45180" y="53690"/>
                </a:lnTo>
                <a:lnTo>
                  <a:pt x="44980" y="53310"/>
                </a:lnTo>
                <a:lnTo>
                  <a:pt x="44680" y="53190"/>
                </a:lnTo>
                <a:lnTo>
                  <a:pt x="44370" y="53330"/>
                </a:lnTo>
                <a:lnTo>
                  <a:pt x="44160" y="53690"/>
                </a:lnTo>
                <a:lnTo>
                  <a:pt x="44140" y="54260"/>
                </a:lnTo>
                <a:lnTo>
                  <a:pt x="43900" y="54330"/>
                </a:lnTo>
                <a:lnTo>
                  <a:pt x="43560" y="54280"/>
                </a:lnTo>
                <a:lnTo>
                  <a:pt x="43250" y="54510"/>
                </a:lnTo>
                <a:lnTo>
                  <a:pt x="43200" y="54580"/>
                </a:lnTo>
                <a:lnTo>
                  <a:pt x="43190" y="54650"/>
                </a:lnTo>
                <a:lnTo>
                  <a:pt x="43210" y="54720"/>
                </a:lnTo>
                <a:lnTo>
                  <a:pt x="43310" y="54880"/>
                </a:lnTo>
                <a:lnTo>
                  <a:pt x="43340" y="54970"/>
                </a:lnTo>
                <a:lnTo>
                  <a:pt x="43320" y="55030"/>
                </a:lnTo>
                <a:lnTo>
                  <a:pt x="43250" y="55070"/>
                </a:lnTo>
                <a:lnTo>
                  <a:pt x="42990" y="54950"/>
                </a:lnTo>
                <a:lnTo>
                  <a:pt x="42170" y="54880"/>
                </a:lnTo>
                <a:lnTo>
                  <a:pt x="41970" y="54900"/>
                </a:lnTo>
                <a:lnTo>
                  <a:pt x="41840" y="55050"/>
                </a:lnTo>
                <a:lnTo>
                  <a:pt x="41690" y="55140"/>
                </a:lnTo>
                <a:lnTo>
                  <a:pt x="41420" y="55220"/>
                </a:lnTo>
                <a:lnTo>
                  <a:pt x="41190" y="55380"/>
                </a:lnTo>
                <a:lnTo>
                  <a:pt x="41110" y="55380"/>
                </a:lnTo>
                <a:lnTo>
                  <a:pt x="40830" y="55100"/>
                </a:lnTo>
                <a:lnTo>
                  <a:pt x="41130" y="54710"/>
                </a:lnTo>
                <a:lnTo>
                  <a:pt x="41230" y="54120"/>
                </a:lnTo>
                <a:lnTo>
                  <a:pt x="41410" y="53750"/>
                </a:lnTo>
                <a:lnTo>
                  <a:pt x="41510" y="53340"/>
                </a:lnTo>
                <a:lnTo>
                  <a:pt x="41420" y="53060"/>
                </a:lnTo>
                <a:lnTo>
                  <a:pt x="41410" y="52600"/>
                </a:lnTo>
                <a:lnTo>
                  <a:pt x="41190" y="52130"/>
                </a:lnTo>
                <a:lnTo>
                  <a:pt x="41190" y="51860"/>
                </a:lnTo>
                <a:lnTo>
                  <a:pt x="41100" y="51650"/>
                </a:lnTo>
                <a:lnTo>
                  <a:pt x="40860" y="51610"/>
                </a:lnTo>
                <a:lnTo>
                  <a:pt x="40620" y="51630"/>
                </a:lnTo>
                <a:lnTo>
                  <a:pt x="40930" y="51470"/>
                </a:lnTo>
                <a:lnTo>
                  <a:pt x="41200" y="51180"/>
                </a:lnTo>
                <a:lnTo>
                  <a:pt x="40900" y="51020"/>
                </a:lnTo>
                <a:lnTo>
                  <a:pt x="40740" y="50640"/>
                </a:lnTo>
                <a:lnTo>
                  <a:pt x="40840" y="50440"/>
                </a:lnTo>
                <a:lnTo>
                  <a:pt x="41050" y="50550"/>
                </a:lnTo>
                <a:lnTo>
                  <a:pt x="41260" y="50430"/>
                </a:lnTo>
                <a:lnTo>
                  <a:pt x="41530" y="49820"/>
                </a:lnTo>
                <a:lnTo>
                  <a:pt x="41440" y="49590"/>
                </a:lnTo>
                <a:lnTo>
                  <a:pt x="41280" y="49640"/>
                </a:lnTo>
                <a:lnTo>
                  <a:pt x="41120" y="49570"/>
                </a:lnTo>
                <a:lnTo>
                  <a:pt x="41080" y="49460"/>
                </a:lnTo>
                <a:lnTo>
                  <a:pt x="41130" y="49360"/>
                </a:lnTo>
                <a:lnTo>
                  <a:pt x="41370" y="49200"/>
                </a:lnTo>
                <a:lnTo>
                  <a:pt x="42130" y="49030"/>
                </a:lnTo>
                <a:lnTo>
                  <a:pt x="42340" y="48810"/>
                </a:lnTo>
                <a:lnTo>
                  <a:pt x="42330" y="47160"/>
                </a:lnTo>
                <a:lnTo>
                  <a:pt x="42280" y="46920"/>
                </a:lnTo>
                <a:lnTo>
                  <a:pt x="42090" y="46540"/>
                </a:lnTo>
                <a:lnTo>
                  <a:pt x="42040" y="46230"/>
                </a:lnTo>
                <a:lnTo>
                  <a:pt x="42130" y="45540"/>
                </a:lnTo>
                <a:lnTo>
                  <a:pt x="42450" y="44480"/>
                </a:lnTo>
                <a:lnTo>
                  <a:pt x="42420" y="43890"/>
                </a:lnTo>
                <a:lnTo>
                  <a:pt x="42250" y="43250"/>
                </a:lnTo>
                <a:lnTo>
                  <a:pt x="41840" y="42090"/>
                </a:lnTo>
                <a:lnTo>
                  <a:pt x="41590" y="41630"/>
                </a:lnTo>
                <a:lnTo>
                  <a:pt x="41950" y="41230"/>
                </a:lnTo>
                <a:lnTo>
                  <a:pt x="42860" y="40820"/>
                </a:lnTo>
                <a:lnTo>
                  <a:pt x="43240" y="40430"/>
                </a:lnTo>
                <a:lnTo>
                  <a:pt x="43440" y="40070"/>
                </a:lnTo>
                <a:lnTo>
                  <a:pt x="43510" y="39800"/>
                </a:lnTo>
                <a:lnTo>
                  <a:pt x="43470" y="39520"/>
                </a:lnTo>
                <a:lnTo>
                  <a:pt x="43340" y="39080"/>
                </a:lnTo>
                <a:lnTo>
                  <a:pt x="43320" y="38910"/>
                </a:lnTo>
                <a:lnTo>
                  <a:pt x="43310" y="38690"/>
                </a:lnTo>
                <a:lnTo>
                  <a:pt x="43280" y="38490"/>
                </a:lnTo>
                <a:lnTo>
                  <a:pt x="43200" y="38400"/>
                </a:lnTo>
                <a:lnTo>
                  <a:pt x="43160" y="38330"/>
                </a:lnTo>
                <a:lnTo>
                  <a:pt x="42930" y="38000"/>
                </a:lnTo>
                <a:lnTo>
                  <a:pt x="42880" y="37940"/>
                </a:lnTo>
                <a:lnTo>
                  <a:pt x="42830" y="37870"/>
                </a:lnTo>
                <a:lnTo>
                  <a:pt x="42590" y="37610"/>
                </a:lnTo>
                <a:lnTo>
                  <a:pt x="42520" y="37480"/>
                </a:lnTo>
                <a:lnTo>
                  <a:pt x="42500" y="37320"/>
                </a:lnTo>
                <a:lnTo>
                  <a:pt x="42510" y="37060"/>
                </a:lnTo>
                <a:lnTo>
                  <a:pt x="42520" y="36740"/>
                </a:lnTo>
                <a:lnTo>
                  <a:pt x="42560" y="36500"/>
                </a:lnTo>
                <a:lnTo>
                  <a:pt x="42670" y="36210"/>
                </a:lnTo>
                <a:lnTo>
                  <a:pt x="42800" y="35980"/>
                </a:lnTo>
                <a:lnTo>
                  <a:pt x="42930" y="35880"/>
                </a:lnTo>
                <a:lnTo>
                  <a:pt x="43040" y="35710"/>
                </a:lnTo>
                <a:lnTo>
                  <a:pt x="43050" y="35350"/>
                </a:lnTo>
                <a:lnTo>
                  <a:pt x="42960" y="34530"/>
                </a:lnTo>
                <a:lnTo>
                  <a:pt x="42890" y="34190"/>
                </a:lnTo>
                <a:lnTo>
                  <a:pt x="42880" y="33990"/>
                </a:lnTo>
                <a:lnTo>
                  <a:pt x="42910" y="33860"/>
                </a:lnTo>
                <a:lnTo>
                  <a:pt x="42980" y="33750"/>
                </a:lnTo>
                <a:lnTo>
                  <a:pt x="43040" y="33620"/>
                </a:lnTo>
                <a:lnTo>
                  <a:pt x="43060" y="33440"/>
                </a:lnTo>
                <a:lnTo>
                  <a:pt x="43350" y="32780"/>
                </a:lnTo>
                <a:lnTo>
                  <a:pt x="43980" y="32740"/>
                </a:lnTo>
                <a:lnTo>
                  <a:pt x="44600" y="32560"/>
                </a:lnTo>
                <a:lnTo>
                  <a:pt x="45600" y="31750"/>
                </a:lnTo>
                <a:lnTo>
                  <a:pt x="47040" y="31100"/>
                </a:lnTo>
                <a:lnTo>
                  <a:pt x="47530" y="31230"/>
                </a:lnTo>
                <a:lnTo>
                  <a:pt x="47910" y="31640"/>
                </a:lnTo>
                <a:lnTo>
                  <a:pt x="47970" y="32210"/>
                </a:lnTo>
                <a:lnTo>
                  <a:pt x="47650" y="32730"/>
                </a:lnTo>
                <a:lnTo>
                  <a:pt x="47550" y="33280"/>
                </a:lnTo>
                <a:lnTo>
                  <a:pt x="47820" y="33700"/>
                </a:lnTo>
                <a:lnTo>
                  <a:pt x="48210" y="33570"/>
                </a:lnTo>
                <a:lnTo>
                  <a:pt x="48510" y="32990"/>
                </a:lnTo>
                <a:lnTo>
                  <a:pt x="48890" y="32740"/>
                </a:lnTo>
                <a:lnTo>
                  <a:pt x="49300" y="32580"/>
                </a:lnTo>
                <a:lnTo>
                  <a:pt x="49460" y="32300"/>
                </a:lnTo>
                <a:lnTo>
                  <a:pt x="49490" y="31910"/>
                </a:lnTo>
                <a:lnTo>
                  <a:pt x="49680" y="31660"/>
                </a:lnTo>
                <a:lnTo>
                  <a:pt x="50600" y="31800"/>
                </a:lnTo>
                <a:lnTo>
                  <a:pt x="51110" y="32310"/>
                </a:lnTo>
                <a:lnTo>
                  <a:pt x="51850" y="33540"/>
                </a:lnTo>
                <a:lnTo>
                  <a:pt x="52160" y="33850"/>
                </a:lnTo>
                <a:lnTo>
                  <a:pt x="51890" y="34150"/>
                </a:lnTo>
                <a:lnTo>
                  <a:pt x="51210" y="33800"/>
                </a:lnTo>
                <a:lnTo>
                  <a:pt x="51020" y="34150"/>
                </a:lnTo>
                <a:lnTo>
                  <a:pt x="50940" y="34610"/>
                </a:lnTo>
                <a:lnTo>
                  <a:pt x="51180" y="35230"/>
                </a:lnTo>
                <a:lnTo>
                  <a:pt x="51440" y="35960"/>
                </a:lnTo>
                <a:lnTo>
                  <a:pt x="51890" y="36770"/>
                </a:lnTo>
                <a:lnTo>
                  <a:pt x="52210" y="37880"/>
                </a:lnTo>
                <a:lnTo>
                  <a:pt x="52730" y="38300"/>
                </a:lnTo>
                <a:lnTo>
                  <a:pt x="53150" y="37500"/>
                </a:lnTo>
                <a:lnTo>
                  <a:pt x="53150" y="36610"/>
                </a:lnTo>
                <a:lnTo>
                  <a:pt x="53550" y="36000"/>
                </a:lnTo>
                <a:lnTo>
                  <a:pt x="54020" y="36000"/>
                </a:lnTo>
                <a:lnTo>
                  <a:pt x="54440" y="35690"/>
                </a:lnTo>
                <a:lnTo>
                  <a:pt x="54470" y="35160"/>
                </a:lnTo>
                <a:lnTo>
                  <a:pt x="54730" y="35140"/>
                </a:lnTo>
                <a:lnTo>
                  <a:pt x="54960" y="34830"/>
                </a:lnTo>
                <a:lnTo>
                  <a:pt x="55340" y="34470"/>
                </a:lnTo>
                <a:lnTo>
                  <a:pt x="55760" y="34370"/>
                </a:lnTo>
                <a:lnTo>
                  <a:pt x="56160" y="34670"/>
                </a:lnTo>
                <a:lnTo>
                  <a:pt x="56580" y="34820"/>
                </a:lnTo>
                <a:lnTo>
                  <a:pt x="57140" y="34140"/>
                </a:lnTo>
                <a:lnTo>
                  <a:pt x="57520" y="33870"/>
                </a:lnTo>
                <a:lnTo>
                  <a:pt x="57910" y="33690"/>
                </a:lnTo>
                <a:lnTo>
                  <a:pt x="58360" y="33960"/>
                </a:lnTo>
                <a:lnTo>
                  <a:pt x="58850" y="34500"/>
                </a:lnTo>
                <a:lnTo>
                  <a:pt x="58390" y="34840"/>
                </a:lnTo>
                <a:lnTo>
                  <a:pt x="58310" y="35000"/>
                </a:lnTo>
                <a:lnTo>
                  <a:pt x="58390" y="35160"/>
                </a:lnTo>
                <a:lnTo>
                  <a:pt x="58590" y="35220"/>
                </a:lnTo>
                <a:lnTo>
                  <a:pt x="58800" y="35260"/>
                </a:lnTo>
                <a:lnTo>
                  <a:pt x="58960" y="35330"/>
                </a:lnTo>
                <a:lnTo>
                  <a:pt x="58960" y="35450"/>
                </a:lnTo>
                <a:lnTo>
                  <a:pt x="58720" y="35810"/>
                </a:lnTo>
                <a:lnTo>
                  <a:pt x="58590" y="35790"/>
                </a:lnTo>
                <a:lnTo>
                  <a:pt x="58350" y="35580"/>
                </a:lnTo>
                <a:lnTo>
                  <a:pt x="58050" y="35550"/>
                </a:lnTo>
                <a:lnTo>
                  <a:pt x="58050" y="35860"/>
                </a:lnTo>
                <a:lnTo>
                  <a:pt x="58320" y="36030"/>
                </a:lnTo>
                <a:lnTo>
                  <a:pt x="58120" y="36400"/>
                </a:lnTo>
                <a:lnTo>
                  <a:pt x="57720" y="36370"/>
                </a:lnTo>
                <a:lnTo>
                  <a:pt x="57260" y="36550"/>
                </a:lnTo>
                <a:lnTo>
                  <a:pt x="56970" y="36980"/>
                </a:lnTo>
                <a:lnTo>
                  <a:pt x="57050" y="37020"/>
                </a:lnTo>
                <a:lnTo>
                  <a:pt x="56860" y="37520"/>
                </a:lnTo>
                <a:lnTo>
                  <a:pt x="56920" y="37790"/>
                </a:lnTo>
                <a:lnTo>
                  <a:pt x="57100" y="37940"/>
                </a:lnTo>
                <a:lnTo>
                  <a:pt x="57360" y="37880"/>
                </a:lnTo>
                <a:lnTo>
                  <a:pt x="57710" y="3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