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Budapest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Budapest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2890" y="26110"/>
                </a:moveTo>
                <a:lnTo>
                  <a:pt x="43150" y="25520"/>
                </a:lnTo>
                <a:lnTo>
                  <a:pt x="43140" y="25270"/>
                </a:lnTo>
                <a:lnTo>
                  <a:pt x="42670" y="23920"/>
                </a:lnTo>
                <a:lnTo>
                  <a:pt x="42550" y="22750"/>
                </a:lnTo>
                <a:lnTo>
                  <a:pt x="43360" y="22630"/>
                </a:lnTo>
                <a:lnTo>
                  <a:pt x="43730" y="22460"/>
                </a:lnTo>
                <a:lnTo>
                  <a:pt x="44040" y="22140"/>
                </a:lnTo>
                <a:lnTo>
                  <a:pt x="44680" y="22100"/>
                </a:lnTo>
                <a:lnTo>
                  <a:pt x="45260" y="22460"/>
                </a:lnTo>
                <a:lnTo>
                  <a:pt x="45560" y="22850"/>
                </a:lnTo>
                <a:lnTo>
                  <a:pt x="46060" y="23200"/>
                </a:lnTo>
                <a:lnTo>
                  <a:pt x="46110" y="23440"/>
                </a:lnTo>
                <a:lnTo>
                  <a:pt x="46400" y="23380"/>
                </a:lnTo>
                <a:lnTo>
                  <a:pt x="47420" y="24170"/>
                </a:lnTo>
                <a:lnTo>
                  <a:pt x="47680" y="24280"/>
                </a:lnTo>
                <a:lnTo>
                  <a:pt x="47870" y="24490"/>
                </a:lnTo>
                <a:lnTo>
                  <a:pt x="47570" y="25260"/>
                </a:lnTo>
                <a:lnTo>
                  <a:pt x="46930" y="25750"/>
                </a:lnTo>
                <a:lnTo>
                  <a:pt x="46680" y="26080"/>
                </a:lnTo>
                <a:lnTo>
                  <a:pt x="45400" y="26990"/>
                </a:lnTo>
                <a:lnTo>
                  <a:pt x="45000" y="26940"/>
                </a:lnTo>
                <a:lnTo>
                  <a:pt x="44330" y="26520"/>
                </a:lnTo>
                <a:lnTo>
                  <a:pt x="42810" y="26810"/>
                </a:lnTo>
                <a:lnTo>
                  <a:pt x="42890" y="26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