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Borsod-Abaúj-Zemplén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Borsod-Abaúj-Zemplé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5810" y="6160"/>
                </a:moveTo>
                <a:lnTo>
                  <a:pt x="85530" y="6470"/>
                </a:lnTo>
                <a:lnTo>
                  <a:pt x="85030" y="7530"/>
                </a:lnTo>
                <a:lnTo>
                  <a:pt x="84750" y="7990"/>
                </a:lnTo>
                <a:lnTo>
                  <a:pt x="84380" y="8230"/>
                </a:lnTo>
                <a:lnTo>
                  <a:pt x="84260" y="8200"/>
                </a:lnTo>
                <a:lnTo>
                  <a:pt x="84000" y="8060"/>
                </a:lnTo>
                <a:lnTo>
                  <a:pt x="83840" y="8080"/>
                </a:lnTo>
                <a:lnTo>
                  <a:pt x="83760" y="8160"/>
                </a:lnTo>
                <a:lnTo>
                  <a:pt x="83310" y="8830"/>
                </a:lnTo>
                <a:lnTo>
                  <a:pt x="82930" y="9280"/>
                </a:lnTo>
                <a:lnTo>
                  <a:pt x="82740" y="9440"/>
                </a:lnTo>
                <a:lnTo>
                  <a:pt x="82480" y="9530"/>
                </a:lnTo>
                <a:lnTo>
                  <a:pt x="81630" y="9590"/>
                </a:lnTo>
                <a:lnTo>
                  <a:pt x="81430" y="9740"/>
                </a:lnTo>
                <a:lnTo>
                  <a:pt x="81190" y="10000"/>
                </a:lnTo>
                <a:lnTo>
                  <a:pt x="80940" y="10200"/>
                </a:lnTo>
                <a:lnTo>
                  <a:pt x="80720" y="10210"/>
                </a:lnTo>
                <a:lnTo>
                  <a:pt x="80560" y="10250"/>
                </a:lnTo>
                <a:lnTo>
                  <a:pt x="79540" y="10890"/>
                </a:lnTo>
                <a:lnTo>
                  <a:pt x="79290" y="10930"/>
                </a:lnTo>
                <a:lnTo>
                  <a:pt x="79030" y="10890"/>
                </a:lnTo>
                <a:lnTo>
                  <a:pt x="78500" y="10630"/>
                </a:lnTo>
                <a:lnTo>
                  <a:pt x="78280" y="10630"/>
                </a:lnTo>
                <a:lnTo>
                  <a:pt x="77780" y="10700"/>
                </a:lnTo>
                <a:lnTo>
                  <a:pt x="76920" y="10660"/>
                </a:lnTo>
                <a:lnTo>
                  <a:pt x="76670" y="10700"/>
                </a:lnTo>
                <a:lnTo>
                  <a:pt x="76470" y="10840"/>
                </a:lnTo>
                <a:lnTo>
                  <a:pt x="76280" y="11080"/>
                </a:lnTo>
                <a:lnTo>
                  <a:pt x="76130" y="11370"/>
                </a:lnTo>
                <a:lnTo>
                  <a:pt x="76030" y="11650"/>
                </a:lnTo>
                <a:lnTo>
                  <a:pt x="76010" y="12000"/>
                </a:lnTo>
                <a:lnTo>
                  <a:pt x="76080" y="12180"/>
                </a:lnTo>
                <a:lnTo>
                  <a:pt x="76180" y="12340"/>
                </a:lnTo>
                <a:lnTo>
                  <a:pt x="76220" y="12610"/>
                </a:lnTo>
                <a:lnTo>
                  <a:pt x="76090" y="13240"/>
                </a:lnTo>
                <a:lnTo>
                  <a:pt x="75750" y="13580"/>
                </a:lnTo>
                <a:lnTo>
                  <a:pt x="75290" y="13710"/>
                </a:lnTo>
                <a:lnTo>
                  <a:pt x="74840" y="13730"/>
                </a:lnTo>
                <a:lnTo>
                  <a:pt x="74930" y="13730"/>
                </a:lnTo>
                <a:lnTo>
                  <a:pt x="74290" y="13770"/>
                </a:lnTo>
                <a:lnTo>
                  <a:pt x="74100" y="13730"/>
                </a:lnTo>
                <a:lnTo>
                  <a:pt x="73940" y="13590"/>
                </a:lnTo>
                <a:lnTo>
                  <a:pt x="73820" y="13420"/>
                </a:lnTo>
                <a:lnTo>
                  <a:pt x="73680" y="13300"/>
                </a:lnTo>
                <a:lnTo>
                  <a:pt x="73460" y="13310"/>
                </a:lnTo>
                <a:lnTo>
                  <a:pt x="73370" y="13410"/>
                </a:lnTo>
                <a:lnTo>
                  <a:pt x="73330" y="13550"/>
                </a:lnTo>
                <a:lnTo>
                  <a:pt x="73280" y="13670"/>
                </a:lnTo>
                <a:lnTo>
                  <a:pt x="73140" y="13730"/>
                </a:lnTo>
                <a:lnTo>
                  <a:pt x="72810" y="13710"/>
                </a:lnTo>
                <a:lnTo>
                  <a:pt x="72720" y="13730"/>
                </a:lnTo>
                <a:lnTo>
                  <a:pt x="72140" y="14120"/>
                </a:lnTo>
                <a:lnTo>
                  <a:pt x="71990" y="14270"/>
                </a:lnTo>
                <a:lnTo>
                  <a:pt x="71900" y="14520"/>
                </a:lnTo>
                <a:lnTo>
                  <a:pt x="71820" y="15040"/>
                </a:lnTo>
                <a:lnTo>
                  <a:pt x="71790" y="15210"/>
                </a:lnTo>
                <a:lnTo>
                  <a:pt x="71720" y="15490"/>
                </a:lnTo>
                <a:lnTo>
                  <a:pt x="71610" y="15660"/>
                </a:lnTo>
                <a:lnTo>
                  <a:pt x="71170" y="16180"/>
                </a:lnTo>
                <a:lnTo>
                  <a:pt x="71050" y="16440"/>
                </a:lnTo>
                <a:lnTo>
                  <a:pt x="71040" y="16590"/>
                </a:lnTo>
                <a:lnTo>
                  <a:pt x="71070" y="16780"/>
                </a:lnTo>
                <a:lnTo>
                  <a:pt x="71070" y="17150"/>
                </a:lnTo>
                <a:lnTo>
                  <a:pt x="71030" y="17470"/>
                </a:lnTo>
                <a:lnTo>
                  <a:pt x="70950" y="17620"/>
                </a:lnTo>
                <a:lnTo>
                  <a:pt x="70670" y="17920"/>
                </a:lnTo>
                <a:lnTo>
                  <a:pt x="70750" y="18530"/>
                </a:lnTo>
                <a:lnTo>
                  <a:pt x="70750" y="18650"/>
                </a:lnTo>
                <a:lnTo>
                  <a:pt x="70010" y="18790"/>
                </a:lnTo>
                <a:lnTo>
                  <a:pt x="70010" y="18940"/>
                </a:lnTo>
                <a:lnTo>
                  <a:pt x="69690" y="19570"/>
                </a:lnTo>
                <a:lnTo>
                  <a:pt x="69600" y="19680"/>
                </a:lnTo>
                <a:lnTo>
                  <a:pt x="69520" y="19870"/>
                </a:lnTo>
                <a:lnTo>
                  <a:pt x="68850" y="20560"/>
                </a:lnTo>
                <a:lnTo>
                  <a:pt x="67870" y="20650"/>
                </a:lnTo>
                <a:lnTo>
                  <a:pt x="67500" y="20690"/>
                </a:lnTo>
                <a:lnTo>
                  <a:pt x="67260" y="20790"/>
                </a:lnTo>
                <a:lnTo>
                  <a:pt x="66830" y="20720"/>
                </a:lnTo>
                <a:lnTo>
                  <a:pt x="66520" y="20520"/>
                </a:lnTo>
                <a:lnTo>
                  <a:pt x="65050" y="20220"/>
                </a:lnTo>
                <a:lnTo>
                  <a:pt x="64770" y="19760"/>
                </a:lnTo>
                <a:lnTo>
                  <a:pt x="64590" y="19140"/>
                </a:lnTo>
                <a:lnTo>
                  <a:pt x="63970" y="18410"/>
                </a:lnTo>
                <a:lnTo>
                  <a:pt x="63120" y="16890"/>
                </a:lnTo>
                <a:lnTo>
                  <a:pt x="63010" y="16810"/>
                </a:lnTo>
                <a:lnTo>
                  <a:pt x="62900" y="16640"/>
                </a:lnTo>
                <a:lnTo>
                  <a:pt x="63030" y="16450"/>
                </a:lnTo>
                <a:lnTo>
                  <a:pt x="63120" y="16270"/>
                </a:lnTo>
                <a:lnTo>
                  <a:pt x="63070" y="15880"/>
                </a:lnTo>
                <a:lnTo>
                  <a:pt x="62890" y="15570"/>
                </a:lnTo>
                <a:lnTo>
                  <a:pt x="62640" y="15280"/>
                </a:lnTo>
                <a:lnTo>
                  <a:pt x="62550" y="14870"/>
                </a:lnTo>
                <a:lnTo>
                  <a:pt x="62710" y="14580"/>
                </a:lnTo>
                <a:lnTo>
                  <a:pt x="63310" y="13950"/>
                </a:lnTo>
                <a:lnTo>
                  <a:pt x="63480" y="13150"/>
                </a:lnTo>
                <a:lnTo>
                  <a:pt x="63980" y="12830"/>
                </a:lnTo>
                <a:lnTo>
                  <a:pt x="64660" y="12680"/>
                </a:lnTo>
                <a:lnTo>
                  <a:pt x="65470" y="12630"/>
                </a:lnTo>
                <a:lnTo>
                  <a:pt x="65910" y="13230"/>
                </a:lnTo>
                <a:lnTo>
                  <a:pt x="66620" y="13740"/>
                </a:lnTo>
                <a:lnTo>
                  <a:pt x="67340" y="14200"/>
                </a:lnTo>
                <a:lnTo>
                  <a:pt x="67880" y="14150"/>
                </a:lnTo>
                <a:lnTo>
                  <a:pt x="68560" y="13940"/>
                </a:lnTo>
                <a:lnTo>
                  <a:pt x="69000" y="13440"/>
                </a:lnTo>
                <a:lnTo>
                  <a:pt x="68930" y="12980"/>
                </a:lnTo>
                <a:lnTo>
                  <a:pt x="68620" y="12420"/>
                </a:lnTo>
                <a:lnTo>
                  <a:pt x="68620" y="11810"/>
                </a:lnTo>
                <a:lnTo>
                  <a:pt x="68350" y="11050"/>
                </a:lnTo>
                <a:lnTo>
                  <a:pt x="67980" y="10490"/>
                </a:lnTo>
                <a:lnTo>
                  <a:pt x="67470" y="10190"/>
                </a:lnTo>
                <a:lnTo>
                  <a:pt x="67000" y="10190"/>
                </a:lnTo>
                <a:lnTo>
                  <a:pt x="66420" y="9780"/>
                </a:lnTo>
                <a:lnTo>
                  <a:pt x="65810" y="10240"/>
                </a:lnTo>
                <a:lnTo>
                  <a:pt x="65020" y="10840"/>
                </a:lnTo>
                <a:lnTo>
                  <a:pt x="64380" y="11400"/>
                </a:lnTo>
                <a:lnTo>
                  <a:pt x="63670" y="11450"/>
                </a:lnTo>
                <a:lnTo>
                  <a:pt x="63230" y="11980"/>
                </a:lnTo>
                <a:lnTo>
                  <a:pt x="62500" y="11210"/>
                </a:lnTo>
                <a:lnTo>
                  <a:pt x="61640" y="12350"/>
                </a:lnTo>
                <a:lnTo>
                  <a:pt x="61190" y="12010"/>
                </a:lnTo>
                <a:lnTo>
                  <a:pt x="60710" y="12050"/>
                </a:lnTo>
                <a:lnTo>
                  <a:pt x="60320" y="12390"/>
                </a:lnTo>
                <a:lnTo>
                  <a:pt x="59850" y="12390"/>
                </a:lnTo>
                <a:lnTo>
                  <a:pt x="59630" y="12210"/>
                </a:lnTo>
                <a:lnTo>
                  <a:pt x="59460" y="11920"/>
                </a:lnTo>
                <a:lnTo>
                  <a:pt x="59270" y="11850"/>
                </a:lnTo>
                <a:lnTo>
                  <a:pt x="59050" y="11880"/>
                </a:lnTo>
                <a:lnTo>
                  <a:pt x="58790" y="11560"/>
                </a:lnTo>
                <a:lnTo>
                  <a:pt x="58470" y="11290"/>
                </a:lnTo>
                <a:lnTo>
                  <a:pt x="58180" y="11420"/>
                </a:lnTo>
                <a:lnTo>
                  <a:pt x="57920" y="11150"/>
                </a:lnTo>
                <a:lnTo>
                  <a:pt x="57540" y="10880"/>
                </a:lnTo>
                <a:lnTo>
                  <a:pt x="57400" y="10700"/>
                </a:lnTo>
                <a:lnTo>
                  <a:pt x="57940" y="10370"/>
                </a:lnTo>
                <a:lnTo>
                  <a:pt x="58190" y="10270"/>
                </a:lnTo>
                <a:lnTo>
                  <a:pt x="58300" y="10180"/>
                </a:lnTo>
                <a:lnTo>
                  <a:pt x="58400" y="10000"/>
                </a:lnTo>
                <a:lnTo>
                  <a:pt x="58470" y="9640"/>
                </a:lnTo>
                <a:lnTo>
                  <a:pt x="58530" y="9500"/>
                </a:lnTo>
                <a:lnTo>
                  <a:pt x="58690" y="9300"/>
                </a:lnTo>
                <a:lnTo>
                  <a:pt x="58810" y="9280"/>
                </a:lnTo>
                <a:lnTo>
                  <a:pt x="58950" y="9330"/>
                </a:lnTo>
                <a:lnTo>
                  <a:pt x="59180" y="9350"/>
                </a:lnTo>
                <a:lnTo>
                  <a:pt x="59410" y="9250"/>
                </a:lnTo>
                <a:lnTo>
                  <a:pt x="59810" y="8880"/>
                </a:lnTo>
                <a:lnTo>
                  <a:pt x="59960" y="8810"/>
                </a:lnTo>
                <a:lnTo>
                  <a:pt x="60230" y="8950"/>
                </a:lnTo>
                <a:lnTo>
                  <a:pt x="60380" y="9110"/>
                </a:lnTo>
                <a:lnTo>
                  <a:pt x="60540" y="9180"/>
                </a:lnTo>
                <a:lnTo>
                  <a:pt x="60850" y="9020"/>
                </a:lnTo>
                <a:lnTo>
                  <a:pt x="61240" y="8630"/>
                </a:lnTo>
                <a:lnTo>
                  <a:pt x="61570" y="8120"/>
                </a:lnTo>
                <a:lnTo>
                  <a:pt x="61850" y="7530"/>
                </a:lnTo>
                <a:lnTo>
                  <a:pt x="62370" y="5930"/>
                </a:lnTo>
                <a:lnTo>
                  <a:pt x="62530" y="5620"/>
                </a:lnTo>
                <a:lnTo>
                  <a:pt x="62730" y="5350"/>
                </a:lnTo>
                <a:lnTo>
                  <a:pt x="63140" y="4920"/>
                </a:lnTo>
                <a:lnTo>
                  <a:pt x="63170" y="4890"/>
                </a:lnTo>
                <a:lnTo>
                  <a:pt x="63350" y="4620"/>
                </a:lnTo>
                <a:lnTo>
                  <a:pt x="63360" y="4550"/>
                </a:lnTo>
                <a:lnTo>
                  <a:pt x="63360" y="4480"/>
                </a:lnTo>
                <a:lnTo>
                  <a:pt x="63360" y="4400"/>
                </a:lnTo>
                <a:lnTo>
                  <a:pt x="63350" y="4330"/>
                </a:lnTo>
                <a:lnTo>
                  <a:pt x="63330" y="3980"/>
                </a:lnTo>
                <a:lnTo>
                  <a:pt x="63330" y="3810"/>
                </a:lnTo>
                <a:lnTo>
                  <a:pt x="63350" y="3660"/>
                </a:lnTo>
                <a:lnTo>
                  <a:pt x="63730" y="3510"/>
                </a:lnTo>
                <a:lnTo>
                  <a:pt x="64560" y="3450"/>
                </a:lnTo>
                <a:lnTo>
                  <a:pt x="67400" y="2790"/>
                </a:lnTo>
                <a:lnTo>
                  <a:pt x="67620" y="2790"/>
                </a:lnTo>
                <a:lnTo>
                  <a:pt x="67820" y="2900"/>
                </a:lnTo>
                <a:lnTo>
                  <a:pt x="68220" y="3260"/>
                </a:lnTo>
                <a:lnTo>
                  <a:pt x="68420" y="3310"/>
                </a:lnTo>
                <a:lnTo>
                  <a:pt x="68840" y="3360"/>
                </a:lnTo>
                <a:lnTo>
                  <a:pt x="69570" y="3800"/>
                </a:lnTo>
                <a:lnTo>
                  <a:pt x="70040" y="3850"/>
                </a:lnTo>
                <a:lnTo>
                  <a:pt x="70380" y="3820"/>
                </a:lnTo>
                <a:lnTo>
                  <a:pt x="70770" y="3890"/>
                </a:lnTo>
                <a:lnTo>
                  <a:pt x="71150" y="4060"/>
                </a:lnTo>
                <a:lnTo>
                  <a:pt x="71420" y="4330"/>
                </a:lnTo>
                <a:lnTo>
                  <a:pt x="71760" y="4410"/>
                </a:lnTo>
                <a:lnTo>
                  <a:pt x="72790" y="3910"/>
                </a:lnTo>
                <a:lnTo>
                  <a:pt x="73240" y="3810"/>
                </a:lnTo>
                <a:lnTo>
                  <a:pt x="73480" y="3920"/>
                </a:lnTo>
                <a:lnTo>
                  <a:pt x="73650" y="4060"/>
                </a:lnTo>
                <a:lnTo>
                  <a:pt x="73800" y="4120"/>
                </a:lnTo>
                <a:lnTo>
                  <a:pt x="74000" y="4010"/>
                </a:lnTo>
                <a:lnTo>
                  <a:pt x="74150" y="3790"/>
                </a:lnTo>
                <a:lnTo>
                  <a:pt x="74230" y="3570"/>
                </a:lnTo>
                <a:lnTo>
                  <a:pt x="74340" y="3380"/>
                </a:lnTo>
                <a:lnTo>
                  <a:pt x="74610" y="3230"/>
                </a:lnTo>
                <a:lnTo>
                  <a:pt x="74830" y="3180"/>
                </a:lnTo>
                <a:lnTo>
                  <a:pt x="75290" y="3170"/>
                </a:lnTo>
                <a:lnTo>
                  <a:pt x="75980" y="2950"/>
                </a:lnTo>
                <a:lnTo>
                  <a:pt x="76180" y="3010"/>
                </a:lnTo>
                <a:lnTo>
                  <a:pt x="76630" y="3280"/>
                </a:lnTo>
                <a:lnTo>
                  <a:pt x="76870" y="3370"/>
                </a:lnTo>
                <a:lnTo>
                  <a:pt x="76980" y="3480"/>
                </a:lnTo>
                <a:lnTo>
                  <a:pt x="77070" y="3650"/>
                </a:lnTo>
                <a:lnTo>
                  <a:pt x="77200" y="4040"/>
                </a:lnTo>
                <a:lnTo>
                  <a:pt x="77290" y="4190"/>
                </a:lnTo>
                <a:lnTo>
                  <a:pt x="77500" y="4290"/>
                </a:lnTo>
                <a:lnTo>
                  <a:pt x="77990" y="4280"/>
                </a:lnTo>
                <a:lnTo>
                  <a:pt x="78220" y="4330"/>
                </a:lnTo>
                <a:lnTo>
                  <a:pt x="78340" y="4560"/>
                </a:lnTo>
                <a:lnTo>
                  <a:pt x="78510" y="5390"/>
                </a:lnTo>
                <a:lnTo>
                  <a:pt x="78620" y="5610"/>
                </a:lnTo>
                <a:lnTo>
                  <a:pt x="79370" y="6770"/>
                </a:lnTo>
                <a:lnTo>
                  <a:pt x="79690" y="7140"/>
                </a:lnTo>
                <a:lnTo>
                  <a:pt x="80040" y="7400"/>
                </a:lnTo>
                <a:lnTo>
                  <a:pt x="80460" y="7550"/>
                </a:lnTo>
                <a:lnTo>
                  <a:pt x="80870" y="7510"/>
                </a:lnTo>
                <a:lnTo>
                  <a:pt x="81570" y="7150"/>
                </a:lnTo>
                <a:lnTo>
                  <a:pt x="82140" y="7070"/>
                </a:lnTo>
                <a:lnTo>
                  <a:pt x="82550" y="6830"/>
                </a:lnTo>
                <a:lnTo>
                  <a:pt x="82750" y="6760"/>
                </a:lnTo>
                <a:lnTo>
                  <a:pt x="83450" y="6720"/>
                </a:lnTo>
                <a:lnTo>
                  <a:pt x="83690" y="6630"/>
                </a:lnTo>
                <a:lnTo>
                  <a:pt x="83930" y="6620"/>
                </a:lnTo>
                <a:lnTo>
                  <a:pt x="84740" y="6700"/>
                </a:lnTo>
                <a:lnTo>
                  <a:pt x="84990" y="6620"/>
                </a:lnTo>
                <a:lnTo>
                  <a:pt x="85220" y="6440"/>
                </a:lnTo>
                <a:lnTo>
                  <a:pt x="85470" y="6110"/>
                </a:lnTo>
                <a:lnTo>
                  <a:pt x="85630" y="6140"/>
                </a:lnTo>
                <a:lnTo>
                  <a:pt x="85640" y="6140"/>
                </a:lnTo>
                <a:lnTo>
                  <a:pt x="85790" y="6170"/>
                </a:lnTo>
                <a:lnTo>
                  <a:pt x="85810" y="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