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Baranya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Hungary • State Map | Fully Editable Vector Shape</a:t>
            </a:r>
          </a:p>
        </p:txBody>
      </p:sp>
      <p:sp>
        <p:nvSpPr>
          <p:cNvPr id="101" name="Baranya"/>
          <p:cNvSpPr/>
          <p:nvPr/>
        </p:nvSpPr>
        <p:spPr>
          <a:xfrm>
            <a:off x="2072487" y="1328440"/>
            <a:ext cx="8046720" cy="4932639"/>
          </a:xfrm>
          <a:custGeom>
            <a:avLst/>
            <a:gdLst/>
            <a:ahLst/>
            <a:cxnLst/>
            <a:rect l="0" t="0" r="100000" b="61300"/>
            <a:pathLst>
              <a:path w="100000" h="61300">
                <a:moveTo>
                  <a:pt x="40620" y="51630"/>
                </a:moveTo>
                <a:lnTo>
                  <a:pt x="40860" y="51610"/>
                </a:lnTo>
                <a:lnTo>
                  <a:pt x="41100" y="51650"/>
                </a:lnTo>
                <a:lnTo>
                  <a:pt x="41190" y="51860"/>
                </a:lnTo>
                <a:lnTo>
                  <a:pt x="41190" y="52130"/>
                </a:lnTo>
                <a:lnTo>
                  <a:pt x="41410" y="52600"/>
                </a:lnTo>
                <a:lnTo>
                  <a:pt x="41420" y="53060"/>
                </a:lnTo>
                <a:lnTo>
                  <a:pt x="41510" y="53340"/>
                </a:lnTo>
                <a:lnTo>
                  <a:pt x="41410" y="53750"/>
                </a:lnTo>
                <a:lnTo>
                  <a:pt x="41230" y="54120"/>
                </a:lnTo>
                <a:lnTo>
                  <a:pt x="41130" y="54710"/>
                </a:lnTo>
                <a:lnTo>
                  <a:pt x="40830" y="55100"/>
                </a:lnTo>
                <a:lnTo>
                  <a:pt x="41110" y="55380"/>
                </a:lnTo>
                <a:lnTo>
                  <a:pt x="41050" y="55380"/>
                </a:lnTo>
                <a:lnTo>
                  <a:pt x="40870" y="55220"/>
                </a:lnTo>
                <a:lnTo>
                  <a:pt x="40740" y="55430"/>
                </a:lnTo>
                <a:lnTo>
                  <a:pt x="40680" y="55600"/>
                </a:lnTo>
                <a:lnTo>
                  <a:pt x="40620" y="55740"/>
                </a:lnTo>
                <a:lnTo>
                  <a:pt x="40480" y="55820"/>
                </a:lnTo>
                <a:lnTo>
                  <a:pt x="40320" y="55790"/>
                </a:lnTo>
                <a:lnTo>
                  <a:pt x="39790" y="55520"/>
                </a:lnTo>
                <a:lnTo>
                  <a:pt x="39130" y="55290"/>
                </a:lnTo>
                <a:lnTo>
                  <a:pt x="38870" y="55340"/>
                </a:lnTo>
                <a:lnTo>
                  <a:pt x="38570" y="55640"/>
                </a:lnTo>
                <a:lnTo>
                  <a:pt x="38520" y="55740"/>
                </a:lnTo>
                <a:lnTo>
                  <a:pt x="38480" y="55970"/>
                </a:lnTo>
                <a:lnTo>
                  <a:pt x="38450" y="56090"/>
                </a:lnTo>
                <a:lnTo>
                  <a:pt x="38430" y="56090"/>
                </a:lnTo>
                <a:lnTo>
                  <a:pt x="38230" y="56320"/>
                </a:lnTo>
                <a:lnTo>
                  <a:pt x="37930" y="56890"/>
                </a:lnTo>
                <a:lnTo>
                  <a:pt x="37770" y="57090"/>
                </a:lnTo>
                <a:lnTo>
                  <a:pt x="37190" y="57590"/>
                </a:lnTo>
                <a:lnTo>
                  <a:pt x="36850" y="57720"/>
                </a:lnTo>
                <a:lnTo>
                  <a:pt x="36540" y="57570"/>
                </a:lnTo>
                <a:lnTo>
                  <a:pt x="36330" y="57720"/>
                </a:lnTo>
                <a:lnTo>
                  <a:pt x="35860" y="58300"/>
                </a:lnTo>
                <a:lnTo>
                  <a:pt x="35610" y="58500"/>
                </a:lnTo>
                <a:lnTo>
                  <a:pt x="35510" y="58530"/>
                </a:lnTo>
                <a:lnTo>
                  <a:pt x="35420" y="58540"/>
                </a:lnTo>
                <a:lnTo>
                  <a:pt x="35320" y="58530"/>
                </a:lnTo>
                <a:lnTo>
                  <a:pt x="35240" y="58500"/>
                </a:lnTo>
                <a:lnTo>
                  <a:pt x="35230" y="58500"/>
                </a:lnTo>
                <a:lnTo>
                  <a:pt x="35010" y="58210"/>
                </a:lnTo>
                <a:lnTo>
                  <a:pt x="34790" y="58210"/>
                </a:lnTo>
                <a:lnTo>
                  <a:pt x="34580" y="58330"/>
                </a:lnTo>
                <a:lnTo>
                  <a:pt x="34350" y="58420"/>
                </a:lnTo>
                <a:lnTo>
                  <a:pt x="34120" y="58340"/>
                </a:lnTo>
                <a:lnTo>
                  <a:pt x="33880" y="58080"/>
                </a:lnTo>
                <a:lnTo>
                  <a:pt x="33580" y="58080"/>
                </a:lnTo>
                <a:lnTo>
                  <a:pt x="33170" y="57770"/>
                </a:lnTo>
                <a:lnTo>
                  <a:pt x="32920" y="57690"/>
                </a:lnTo>
                <a:lnTo>
                  <a:pt x="31820" y="57690"/>
                </a:lnTo>
                <a:lnTo>
                  <a:pt x="31700" y="57730"/>
                </a:lnTo>
                <a:lnTo>
                  <a:pt x="31470" y="57900"/>
                </a:lnTo>
                <a:lnTo>
                  <a:pt x="31320" y="57950"/>
                </a:lnTo>
                <a:lnTo>
                  <a:pt x="31170" y="57950"/>
                </a:lnTo>
                <a:lnTo>
                  <a:pt x="29760" y="57560"/>
                </a:lnTo>
                <a:lnTo>
                  <a:pt x="28830" y="57560"/>
                </a:lnTo>
                <a:lnTo>
                  <a:pt x="28610" y="57560"/>
                </a:lnTo>
                <a:lnTo>
                  <a:pt x="28490" y="57630"/>
                </a:lnTo>
                <a:lnTo>
                  <a:pt x="28420" y="57780"/>
                </a:lnTo>
                <a:lnTo>
                  <a:pt x="28350" y="57920"/>
                </a:lnTo>
                <a:lnTo>
                  <a:pt x="28190" y="57950"/>
                </a:lnTo>
                <a:lnTo>
                  <a:pt x="28180" y="57870"/>
                </a:lnTo>
                <a:lnTo>
                  <a:pt x="27920" y="57420"/>
                </a:lnTo>
                <a:lnTo>
                  <a:pt x="27530" y="57130"/>
                </a:lnTo>
                <a:lnTo>
                  <a:pt x="25900" y="56630"/>
                </a:lnTo>
                <a:lnTo>
                  <a:pt x="25590" y="56610"/>
                </a:lnTo>
                <a:lnTo>
                  <a:pt x="25480" y="56540"/>
                </a:lnTo>
                <a:lnTo>
                  <a:pt x="25460" y="56410"/>
                </a:lnTo>
                <a:lnTo>
                  <a:pt x="25820" y="56440"/>
                </a:lnTo>
                <a:lnTo>
                  <a:pt x="26140" y="56270"/>
                </a:lnTo>
                <a:lnTo>
                  <a:pt x="26180" y="55710"/>
                </a:lnTo>
                <a:lnTo>
                  <a:pt x="25960" y="55320"/>
                </a:lnTo>
                <a:lnTo>
                  <a:pt x="25580" y="54970"/>
                </a:lnTo>
                <a:lnTo>
                  <a:pt x="25290" y="54510"/>
                </a:lnTo>
                <a:lnTo>
                  <a:pt x="25140" y="53930"/>
                </a:lnTo>
                <a:lnTo>
                  <a:pt x="25340" y="53540"/>
                </a:lnTo>
                <a:lnTo>
                  <a:pt x="24960" y="52360"/>
                </a:lnTo>
                <a:lnTo>
                  <a:pt x="25750" y="51950"/>
                </a:lnTo>
                <a:lnTo>
                  <a:pt x="25980" y="51340"/>
                </a:lnTo>
                <a:lnTo>
                  <a:pt x="25950" y="50150"/>
                </a:lnTo>
                <a:lnTo>
                  <a:pt x="26330" y="49700"/>
                </a:lnTo>
                <a:lnTo>
                  <a:pt x="26960" y="49480"/>
                </a:lnTo>
                <a:lnTo>
                  <a:pt x="27610" y="49460"/>
                </a:lnTo>
                <a:lnTo>
                  <a:pt x="28020" y="49130"/>
                </a:lnTo>
                <a:lnTo>
                  <a:pt x="29260" y="47510"/>
                </a:lnTo>
                <a:lnTo>
                  <a:pt x="30790" y="47320"/>
                </a:lnTo>
                <a:lnTo>
                  <a:pt x="31050" y="47020"/>
                </a:lnTo>
                <a:lnTo>
                  <a:pt x="31140" y="46600"/>
                </a:lnTo>
                <a:lnTo>
                  <a:pt x="31400" y="46370"/>
                </a:lnTo>
                <a:lnTo>
                  <a:pt x="31740" y="46480"/>
                </a:lnTo>
                <a:lnTo>
                  <a:pt x="32090" y="46500"/>
                </a:lnTo>
                <a:lnTo>
                  <a:pt x="32350" y="46150"/>
                </a:lnTo>
                <a:lnTo>
                  <a:pt x="32570" y="45730"/>
                </a:lnTo>
                <a:lnTo>
                  <a:pt x="34150" y="45590"/>
                </a:lnTo>
                <a:lnTo>
                  <a:pt x="34560" y="45660"/>
                </a:lnTo>
                <a:lnTo>
                  <a:pt x="34620" y="45910"/>
                </a:lnTo>
                <a:lnTo>
                  <a:pt x="34580" y="46230"/>
                </a:lnTo>
                <a:lnTo>
                  <a:pt x="35090" y="46820"/>
                </a:lnTo>
                <a:lnTo>
                  <a:pt x="35350" y="47510"/>
                </a:lnTo>
                <a:lnTo>
                  <a:pt x="35550" y="49170"/>
                </a:lnTo>
                <a:lnTo>
                  <a:pt x="36080" y="48790"/>
                </a:lnTo>
                <a:lnTo>
                  <a:pt x="36310" y="48520"/>
                </a:lnTo>
                <a:lnTo>
                  <a:pt x="36640" y="48460"/>
                </a:lnTo>
                <a:lnTo>
                  <a:pt x="37310" y="49110"/>
                </a:lnTo>
                <a:lnTo>
                  <a:pt x="37570" y="49110"/>
                </a:lnTo>
                <a:lnTo>
                  <a:pt x="37840" y="48940"/>
                </a:lnTo>
                <a:lnTo>
                  <a:pt x="38060" y="49190"/>
                </a:lnTo>
                <a:lnTo>
                  <a:pt x="38400" y="49930"/>
                </a:lnTo>
                <a:lnTo>
                  <a:pt x="38810" y="50550"/>
                </a:lnTo>
                <a:lnTo>
                  <a:pt x="39240" y="51050"/>
                </a:lnTo>
                <a:lnTo>
                  <a:pt x="39910" y="51420"/>
                </a:lnTo>
                <a:lnTo>
                  <a:pt x="40620" y="51630"/>
                </a:lnTo>
                <a:close/>
                <a:moveTo>
                  <a:pt x="34930" y="52470"/>
                </a:moveTo>
                <a:lnTo>
                  <a:pt x="35050" y="52230"/>
                </a:lnTo>
                <a:lnTo>
                  <a:pt x="34850" y="51480"/>
                </a:lnTo>
                <a:lnTo>
                  <a:pt x="34370" y="50270"/>
                </a:lnTo>
                <a:lnTo>
                  <a:pt x="33810" y="50610"/>
                </a:lnTo>
                <a:lnTo>
                  <a:pt x="33290" y="50500"/>
                </a:lnTo>
                <a:lnTo>
                  <a:pt x="32730" y="50440"/>
                </a:lnTo>
                <a:lnTo>
                  <a:pt x="32180" y="50830"/>
                </a:lnTo>
                <a:lnTo>
                  <a:pt x="31900" y="51170"/>
                </a:lnTo>
                <a:lnTo>
                  <a:pt x="31760" y="51950"/>
                </a:lnTo>
                <a:lnTo>
                  <a:pt x="32010" y="52350"/>
                </a:lnTo>
                <a:lnTo>
                  <a:pt x="31800" y="52810"/>
                </a:lnTo>
                <a:lnTo>
                  <a:pt x="32250" y="53100"/>
                </a:lnTo>
                <a:lnTo>
                  <a:pt x="32770" y="53620"/>
                </a:lnTo>
                <a:lnTo>
                  <a:pt x="33250" y="53850"/>
                </a:lnTo>
                <a:lnTo>
                  <a:pt x="33610" y="53620"/>
                </a:lnTo>
                <a:lnTo>
                  <a:pt x="33850" y="53220"/>
                </a:lnTo>
                <a:lnTo>
                  <a:pt x="34010" y="52750"/>
                </a:lnTo>
                <a:lnTo>
                  <a:pt x="34250" y="52350"/>
                </a:lnTo>
                <a:lnTo>
                  <a:pt x="34490" y="52350"/>
                </a:lnTo>
                <a:lnTo>
                  <a:pt x="34930" y="5247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