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Hungary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Szabolcs-Szatmár-Bereg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85760" y="22590"/>
                </a:moveTo>
                <a:lnTo>
                  <a:pt x="85750" y="22580"/>
                </a:lnTo>
                <a:lnTo>
                  <a:pt x="85470" y="22210"/>
                </a:lnTo>
                <a:lnTo>
                  <a:pt x="85200" y="21060"/>
                </a:lnTo>
                <a:lnTo>
                  <a:pt x="84970" y="20710"/>
                </a:lnTo>
                <a:lnTo>
                  <a:pt x="84350" y="21410"/>
                </a:lnTo>
                <a:lnTo>
                  <a:pt x="84000" y="21060"/>
                </a:lnTo>
                <a:lnTo>
                  <a:pt x="84070" y="20540"/>
                </a:lnTo>
                <a:lnTo>
                  <a:pt x="83690" y="19850"/>
                </a:lnTo>
                <a:lnTo>
                  <a:pt x="82750" y="19320"/>
                </a:lnTo>
                <a:lnTo>
                  <a:pt x="82300" y="19350"/>
                </a:lnTo>
                <a:lnTo>
                  <a:pt x="81970" y="19910"/>
                </a:lnTo>
                <a:lnTo>
                  <a:pt x="81810" y="20330"/>
                </a:lnTo>
                <a:lnTo>
                  <a:pt x="81560" y="20580"/>
                </a:lnTo>
                <a:lnTo>
                  <a:pt x="81280" y="20410"/>
                </a:lnTo>
                <a:lnTo>
                  <a:pt x="81040" y="20110"/>
                </a:lnTo>
                <a:lnTo>
                  <a:pt x="80770" y="20000"/>
                </a:lnTo>
                <a:lnTo>
                  <a:pt x="80480" y="20000"/>
                </a:lnTo>
                <a:lnTo>
                  <a:pt x="79920" y="19790"/>
                </a:lnTo>
                <a:lnTo>
                  <a:pt x="79660" y="19540"/>
                </a:lnTo>
                <a:lnTo>
                  <a:pt x="79000" y="19400"/>
                </a:lnTo>
                <a:lnTo>
                  <a:pt x="78780" y="19090"/>
                </a:lnTo>
                <a:lnTo>
                  <a:pt x="77520" y="18100"/>
                </a:lnTo>
                <a:lnTo>
                  <a:pt x="77580" y="16980"/>
                </a:lnTo>
                <a:lnTo>
                  <a:pt x="77750" y="15910"/>
                </a:lnTo>
                <a:lnTo>
                  <a:pt x="77610" y="15490"/>
                </a:lnTo>
                <a:lnTo>
                  <a:pt x="77190" y="15340"/>
                </a:lnTo>
                <a:lnTo>
                  <a:pt x="76670" y="15650"/>
                </a:lnTo>
                <a:lnTo>
                  <a:pt x="74500" y="15820"/>
                </a:lnTo>
                <a:lnTo>
                  <a:pt x="73900" y="16060"/>
                </a:lnTo>
                <a:lnTo>
                  <a:pt x="72790" y="15170"/>
                </a:lnTo>
                <a:lnTo>
                  <a:pt x="71820" y="15040"/>
                </a:lnTo>
                <a:lnTo>
                  <a:pt x="71900" y="14520"/>
                </a:lnTo>
                <a:lnTo>
                  <a:pt x="71990" y="14270"/>
                </a:lnTo>
                <a:lnTo>
                  <a:pt x="72140" y="14120"/>
                </a:lnTo>
                <a:lnTo>
                  <a:pt x="72720" y="13730"/>
                </a:lnTo>
                <a:lnTo>
                  <a:pt x="72810" y="13710"/>
                </a:lnTo>
                <a:lnTo>
                  <a:pt x="73140" y="13730"/>
                </a:lnTo>
                <a:lnTo>
                  <a:pt x="73280" y="13670"/>
                </a:lnTo>
                <a:lnTo>
                  <a:pt x="73330" y="13550"/>
                </a:lnTo>
                <a:lnTo>
                  <a:pt x="73370" y="13410"/>
                </a:lnTo>
                <a:lnTo>
                  <a:pt x="73460" y="13310"/>
                </a:lnTo>
                <a:lnTo>
                  <a:pt x="73680" y="13300"/>
                </a:lnTo>
                <a:lnTo>
                  <a:pt x="73820" y="13420"/>
                </a:lnTo>
                <a:lnTo>
                  <a:pt x="73940" y="13590"/>
                </a:lnTo>
                <a:lnTo>
                  <a:pt x="74100" y="13730"/>
                </a:lnTo>
                <a:lnTo>
                  <a:pt x="74290" y="13770"/>
                </a:lnTo>
                <a:lnTo>
                  <a:pt x="74930" y="13730"/>
                </a:lnTo>
                <a:lnTo>
                  <a:pt x="74840" y="13730"/>
                </a:lnTo>
                <a:lnTo>
                  <a:pt x="75290" y="13710"/>
                </a:lnTo>
                <a:lnTo>
                  <a:pt x="75750" y="13580"/>
                </a:lnTo>
                <a:lnTo>
                  <a:pt x="76090" y="13240"/>
                </a:lnTo>
                <a:lnTo>
                  <a:pt x="76220" y="12610"/>
                </a:lnTo>
                <a:lnTo>
                  <a:pt x="76180" y="12340"/>
                </a:lnTo>
                <a:lnTo>
                  <a:pt x="76080" y="12180"/>
                </a:lnTo>
                <a:lnTo>
                  <a:pt x="76010" y="12000"/>
                </a:lnTo>
                <a:lnTo>
                  <a:pt x="76030" y="11650"/>
                </a:lnTo>
                <a:lnTo>
                  <a:pt x="76130" y="11370"/>
                </a:lnTo>
                <a:lnTo>
                  <a:pt x="76280" y="11080"/>
                </a:lnTo>
                <a:lnTo>
                  <a:pt x="76470" y="10840"/>
                </a:lnTo>
                <a:lnTo>
                  <a:pt x="76670" y="10700"/>
                </a:lnTo>
                <a:lnTo>
                  <a:pt x="76920" y="10660"/>
                </a:lnTo>
                <a:lnTo>
                  <a:pt x="77780" y="10700"/>
                </a:lnTo>
                <a:lnTo>
                  <a:pt x="78280" y="10630"/>
                </a:lnTo>
                <a:lnTo>
                  <a:pt x="78500" y="10630"/>
                </a:lnTo>
                <a:lnTo>
                  <a:pt x="79030" y="10890"/>
                </a:lnTo>
                <a:lnTo>
                  <a:pt x="79290" y="10930"/>
                </a:lnTo>
                <a:lnTo>
                  <a:pt x="79540" y="10890"/>
                </a:lnTo>
                <a:lnTo>
                  <a:pt x="80560" y="10250"/>
                </a:lnTo>
                <a:lnTo>
                  <a:pt x="80720" y="10210"/>
                </a:lnTo>
                <a:lnTo>
                  <a:pt x="80940" y="10200"/>
                </a:lnTo>
                <a:lnTo>
                  <a:pt x="81190" y="10000"/>
                </a:lnTo>
                <a:lnTo>
                  <a:pt x="81430" y="9740"/>
                </a:lnTo>
                <a:lnTo>
                  <a:pt x="81630" y="9590"/>
                </a:lnTo>
                <a:lnTo>
                  <a:pt x="82480" y="9530"/>
                </a:lnTo>
                <a:lnTo>
                  <a:pt x="82740" y="9440"/>
                </a:lnTo>
                <a:lnTo>
                  <a:pt x="82930" y="9280"/>
                </a:lnTo>
                <a:lnTo>
                  <a:pt x="83310" y="8830"/>
                </a:lnTo>
                <a:lnTo>
                  <a:pt x="83760" y="8160"/>
                </a:lnTo>
                <a:lnTo>
                  <a:pt x="83840" y="8080"/>
                </a:lnTo>
                <a:lnTo>
                  <a:pt x="84000" y="8060"/>
                </a:lnTo>
                <a:lnTo>
                  <a:pt x="84260" y="8200"/>
                </a:lnTo>
                <a:lnTo>
                  <a:pt x="84380" y="8230"/>
                </a:lnTo>
                <a:lnTo>
                  <a:pt x="84750" y="7990"/>
                </a:lnTo>
                <a:lnTo>
                  <a:pt x="85030" y="7530"/>
                </a:lnTo>
                <a:lnTo>
                  <a:pt x="85530" y="6470"/>
                </a:lnTo>
                <a:lnTo>
                  <a:pt x="85810" y="6160"/>
                </a:lnTo>
                <a:lnTo>
                  <a:pt x="85830" y="6160"/>
                </a:lnTo>
                <a:lnTo>
                  <a:pt x="85960" y="6020"/>
                </a:lnTo>
                <a:lnTo>
                  <a:pt x="86400" y="5840"/>
                </a:lnTo>
                <a:lnTo>
                  <a:pt x="86700" y="5880"/>
                </a:lnTo>
                <a:lnTo>
                  <a:pt x="86710" y="5890"/>
                </a:lnTo>
                <a:lnTo>
                  <a:pt x="86720" y="5910"/>
                </a:lnTo>
                <a:lnTo>
                  <a:pt x="86720" y="5920"/>
                </a:lnTo>
                <a:lnTo>
                  <a:pt x="86730" y="5920"/>
                </a:lnTo>
                <a:lnTo>
                  <a:pt x="86740" y="5930"/>
                </a:lnTo>
                <a:lnTo>
                  <a:pt x="86750" y="5940"/>
                </a:lnTo>
                <a:lnTo>
                  <a:pt x="86760" y="5950"/>
                </a:lnTo>
                <a:lnTo>
                  <a:pt x="86780" y="5960"/>
                </a:lnTo>
                <a:lnTo>
                  <a:pt x="86800" y="5970"/>
                </a:lnTo>
                <a:lnTo>
                  <a:pt x="86810" y="5980"/>
                </a:lnTo>
                <a:lnTo>
                  <a:pt x="86820" y="5990"/>
                </a:lnTo>
                <a:lnTo>
                  <a:pt x="86830" y="5990"/>
                </a:lnTo>
                <a:lnTo>
                  <a:pt x="86850" y="6000"/>
                </a:lnTo>
                <a:lnTo>
                  <a:pt x="86870" y="6010"/>
                </a:lnTo>
                <a:lnTo>
                  <a:pt x="86890" y="6010"/>
                </a:lnTo>
                <a:lnTo>
                  <a:pt x="86910" y="6020"/>
                </a:lnTo>
                <a:lnTo>
                  <a:pt x="86920" y="6020"/>
                </a:lnTo>
                <a:lnTo>
                  <a:pt x="86940" y="6020"/>
                </a:lnTo>
                <a:lnTo>
                  <a:pt x="86970" y="6010"/>
                </a:lnTo>
                <a:lnTo>
                  <a:pt x="86980" y="6010"/>
                </a:lnTo>
                <a:lnTo>
                  <a:pt x="87000" y="6000"/>
                </a:lnTo>
                <a:lnTo>
                  <a:pt x="87020" y="6000"/>
                </a:lnTo>
                <a:lnTo>
                  <a:pt x="87050" y="5990"/>
                </a:lnTo>
                <a:lnTo>
                  <a:pt x="87240" y="6090"/>
                </a:lnTo>
                <a:lnTo>
                  <a:pt x="87240" y="6100"/>
                </a:lnTo>
                <a:lnTo>
                  <a:pt x="87230" y="6120"/>
                </a:lnTo>
                <a:lnTo>
                  <a:pt x="87230" y="6140"/>
                </a:lnTo>
                <a:lnTo>
                  <a:pt x="87220" y="6150"/>
                </a:lnTo>
                <a:lnTo>
                  <a:pt x="87220" y="6170"/>
                </a:lnTo>
                <a:lnTo>
                  <a:pt x="87210" y="6190"/>
                </a:lnTo>
                <a:lnTo>
                  <a:pt x="87200" y="6210"/>
                </a:lnTo>
                <a:lnTo>
                  <a:pt x="87190" y="6220"/>
                </a:lnTo>
                <a:lnTo>
                  <a:pt x="87180" y="6240"/>
                </a:lnTo>
                <a:lnTo>
                  <a:pt x="87180" y="6260"/>
                </a:lnTo>
                <a:lnTo>
                  <a:pt x="87170" y="6270"/>
                </a:lnTo>
                <a:lnTo>
                  <a:pt x="87160" y="6280"/>
                </a:lnTo>
                <a:lnTo>
                  <a:pt x="87160" y="6290"/>
                </a:lnTo>
                <a:lnTo>
                  <a:pt x="87150" y="6320"/>
                </a:lnTo>
                <a:lnTo>
                  <a:pt x="87140" y="6330"/>
                </a:lnTo>
                <a:lnTo>
                  <a:pt x="87120" y="6350"/>
                </a:lnTo>
                <a:lnTo>
                  <a:pt x="87110" y="6360"/>
                </a:lnTo>
                <a:lnTo>
                  <a:pt x="87100" y="6370"/>
                </a:lnTo>
                <a:lnTo>
                  <a:pt x="87100" y="6380"/>
                </a:lnTo>
                <a:lnTo>
                  <a:pt x="87080" y="6390"/>
                </a:lnTo>
                <a:lnTo>
                  <a:pt x="87060" y="6400"/>
                </a:lnTo>
                <a:lnTo>
                  <a:pt x="87050" y="6400"/>
                </a:lnTo>
                <a:lnTo>
                  <a:pt x="87030" y="6410"/>
                </a:lnTo>
                <a:lnTo>
                  <a:pt x="87020" y="6410"/>
                </a:lnTo>
                <a:lnTo>
                  <a:pt x="86990" y="6410"/>
                </a:lnTo>
                <a:lnTo>
                  <a:pt x="86960" y="6420"/>
                </a:lnTo>
                <a:lnTo>
                  <a:pt x="86950" y="6420"/>
                </a:lnTo>
                <a:lnTo>
                  <a:pt x="86940" y="6420"/>
                </a:lnTo>
                <a:lnTo>
                  <a:pt x="86930" y="6430"/>
                </a:lnTo>
                <a:lnTo>
                  <a:pt x="86920" y="6440"/>
                </a:lnTo>
                <a:lnTo>
                  <a:pt x="86910" y="6450"/>
                </a:lnTo>
                <a:lnTo>
                  <a:pt x="86910" y="6460"/>
                </a:lnTo>
                <a:lnTo>
                  <a:pt x="86910" y="6470"/>
                </a:lnTo>
                <a:lnTo>
                  <a:pt x="86910" y="6480"/>
                </a:lnTo>
                <a:lnTo>
                  <a:pt x="86910" y="6490"/>
                </a:lnTo>
                <a:lnTo>
                  <a:pt x="86920" y="6500"/>
                </a:lnTo>
                <a:lnTo>
                  <a:pt x="86930" y="6510"/>
                </a:lnTo>
                <a:lnTo>
                  <a:pt x="86940" y="6520"/>
                </a:lnTo>
                <a:lnTo>
                  <a:pt x="86950" y="6520"/>
                </a:lnTo>
                <a:lnTo>
                  <a:pt x="86960" y="6530"/>
                </a:lnTo>
                <a:lnTo>
                  <a:pt x="86970" y="6530"/>
                </a:lnTo>
                <a:lnTo>
                  <a:pt x="86980" y="6540"/>
                </a:lnTo>
                <a:lnTo>
                  <a:pt x="87000" y="6550"/>
                </a:lnTo>
                <a:lnTo>
                  <a:pt x="87020" y="6560"/>
                </a:lnTo>
                <a:lnTo>
                  <a:pt x="87030" y="6570"/>
                </a:lnTo>
                <a:lnTo>
                  <a:pt x="87040" y="6580"/>
                </a:lnTo>
                <a:lnTo>
                  <a:pt x="87050" y="6600"/>
                </a:lnTo>
                <a:lnTo>
                  <a:pt x="87070" y="6620"/>
                </a:lnTo>
                <a:lnTo>
                  <a:pt x="87080" y="6630"/>
                </a:lnTo>
                <a:lnTo>
                  <a:pt x="87090" y="6640"/>
                </a:lnTo>
                <a:lnTo>
                  <a:pt x="87090" y="6650"/>
                </a:lnTo>
                <a:lnTo>
                  <a:pt x="87100" y="6660"/>
                </a:lnTo>
                <a:lnTo>
                  <a:pt x="87100" y="6670"/>
                </a:lnTo>
                <a:lnTo>
                  <a:pt x="87110" y="6690"/>
                </a:lnTo>
                <a:lnTo>
                  <a:pt x="87120" y="6700"/>
                </a:lnTo>
                <a:lnTo>
                  <a:pt x="87120" y="6720"/>
                </a:lnTo>
                <a:lnTo>
                  <a:pt x="87130" y="6740"/>
                </a:lnTo>
                <a:lnTo>
                  <a:pt x="87140" y="6760"/>
                </a:lnTo>
                <a:lnTo>
                  <a:pt x="87150" y="6800"/>
                </a:lnTo>
                <a:lnTo>
                  <a:pt x="87200" y="6890"/>
                </a:lnTo>
                <a:lnTo>
                  <a:pt x="87280" y="7000"/>
                </a:lnTo>
                <a:lnTo>
                  <a:pt x="87290" y="7000"/>
                </a:lnTo>
                <a:lnTo>
                  <a:pt x="87310" y="7010"/>
                </a:lnTo>
                <a:lnTo>
                  <a:pt x="87470" y="7050"/>
                </a:lnTo>
                <a:lnTo>
                  <a:pt x="87480" y="7050"/>
                </a:lnTo>
                <a:lnTo>
                  <a:pt x="87610" y="7090"/>
                </a:lnTo>
                <a:lnTo>
                  <a:pt x="87700" y="7240"/>
                </a:lnTo>
                <a:lnTo>
                  <a:pt x="87700" y="7430"/>
                </a:lnTo>
                <a:lnTo>
                  <a:pt x="87670" y="7670"/>
                </a:lnTo>
                <a:lnTo>
                  <a:pt x="87680" y="7940"/>
                </a:lnTo>
                <a:lnTo>
                  <a:pt x="87820" y="8350"/>
                </a:lnTo>
                <a:lnTo>
                  <a:pt x="88480" y="9370"/>
                </a:lnTo>
                <a:lnTo>
                  <a:pt x="88570" y="9460"/>
                </a:lnTo>
                <a:lnTo>
                  <a:pt x="88660" y="9490"/>
                </a:lnTo>
                <a:lnTo>
                  <a:pt x="88760" y="9460"/>
                </a:lnTo>
                <a:lnTo>
                  <a:pt x="88800" y="9500"/>
                </a:lnTo>
                <a:lnTo>
                  <a:pt x="88840" y="9550"/>
                </a:lnTo>
                <a:lnTo>
                  <a:pt x="88850" y="9550"/>
                </a:lnTo>
                <a:lnTo>
                  <a:pt x="88850" y="9540"/>
                </a:lnTo>
                <a:lnTo>
                  <a:pt x="88850" y="9530"/>
                </a:lnTo>
                <a:lnTo>
                  <a:pt x="88850" y="9520"/>
                </a:lnTo>
                <a:lnTo>
                  <a:pt x="88860" y="9510"/>
                </a:lnTo>
                <a:lnTo>
                  <a:pt x="88860" y="9500"/>
                </a:lnTo>
                <a:lnTo>
                  <a:pt x="88860" y="9490"/>
                </a:lnTo>
                <a:lnTo>
                  <a:pt x="88860" y="9480"/>
                </a:lnTo>
                <a:lnTo>
                  <a:pt x="88870" y="9470"/>
                </a:lnTo>
                <a:lnTo>
                  <a:pt x="88870" y="9460"/>
                </a:lnTo>
                <a:lnTo>
                  <a:pt x="88880" y="9460"/>
                </a:lnTo>
                <a:lnTo>
                  <a:pt x="88890" y="9460"/>
                </a:lnTo>
                <a:lnTo>
                  <a:pt x="88890" y="9450"/>
                </a:lnTo>
                <a:lnTo>
                  <a:pt x="88900" y="9450"/>
                </a:lnTo>
                <a:lnTo>
                  <a:pt x="88910" y="9440"/>
                </a:lnTo>
                <a:lnTo>
                  <a:pt x="88920" y="9440"/>
                </a:lnTo>
                <a:lnTo>
                  <a:pt x="88930" y="9430"/>
                </a:lnTo>
                <a:lnTo>
                  <a:pt x="88950" y="9420"/>
                </a:lnTo>
                <a:lnTo>
                  <a:pt x="88960" y="9420"/>
                </a:lnTo>
                <a:lnTo>
                  <a:pt x="88970" y="9420"/>
                </a:lnTo>
                <a:lnTo>
                  <a:pt x="88970" y="9410"/>
                </a:lnTo>
                <a:lnTo>
                  <a:pt x="88980" y="9410"/>
                </a:lnTo>
                <a:lnTo>
                  <a:pt x="88980" y="9400"/>
                </a:lnTo>
                <a:lnTo>
                  <a:pt x="88980" y="9390"/>
                </a:lnTo>
                <a:lnTo>
                  <a:pt x="88990" y="9390"/>
                </a:lnTo>
                <a:lnTo>
                  <a:pt x="88990" y="9380"/>
                </a:lnTo>
                <a:lnTo>
                  <a:pt x="88990" y="9370"/>
                </a:lnTo>
                <a:lnTo>
                  <a:pt x="88990" y="9360"/>
                </a:lnTo>
                <a:lnTo>
                  <a:pt x="89000" y="9350"/>
                </a:lnTo>
                <a:lnTo>
                  <a:pt x="89000" y="9340"/>
                </a:lnTo>
                <a:lnTo>
                  <a:pt x="89040" y="9350"/>
                </a:lnTo>
                <a:lnTo>
                  <a:pt x="89300" y="9450"/>
                </a:lnTo>
                <a:lnTo>
                  <a:pt x="89510" y="9500"/>
                </a:lnTo>
                <a:lnTo>
                  <a:pt x="89720" y="9480"/>
                </a:lnTo>
                <a:lnTo>
                  <a:pt x="89940" y="9370"/>
                </a:lnTo>
                <a:lnTo>
                  <a:pt x="89950" y="9380"/>
                </a:lnTo>
                <a:lnTo>
                  <a:pt x="89960" y="9380"/>
                </a:lnTo>
                <a:lnTo>
                  <a:pt x="89960" y="9370"/>
                </a:lnTo>
                <a:lnTo>
                  <a:pt x="89970" y="9370"/>
                </a:lnTo>
                <a:lnTo>
                  <a:pt x="89970" y="9360"/>
                </a:lnTo>
                <a:lnTo>
                  <a:pt x="89980" y="9360"/>
                </a:lnTo>
                <a:lnTo>
                  <a:pt x="89980" y="9350"/>
                </a:lnTo>
                <a:lnTo>
                  <a:pt x="90040" y="9340"/>
                </a:lnTo>
                <a:lnTo>
                  <a:pt x="90090" y="9350"/>
                </a:lnTo>
                <a:lnTo>
                  <a:pt x="90150" y="9380"/>
                </a:lnTo>
                <a:lnTo>
                  <a:pt x="91140" y="10700"/>
                </a:lnTo>
                <a:lnTo>
                  <a:pt x="91320" y="11110"/>
                </a:lnTo>
                <a:lnTo>
                  <a:pt x="91510" y="11750"/>
                </a:lnTo>
                <a:lnTo>
                  <a:pt x="91630" y="12000"/>
                </a:lnTo>
                <a:lnTo>
                  <a:pt x="91600" y="12090"/>
                </a:lnTo>
                <a:lnTo>
                  <a:pt x="91610" y="12090"/>
                </a:lnTo>
                <a:lnTo>
                  <a:pt x="91620" y="12090"/>
                </a:lnTo>
                <a:lnTo>
                  <a:pt x="91630" y="12090"/>
                </a:lnTo>
                <a:lnTo>
                  <a:pt x="91640" y="12090"/>
                </a:lnTo>
                <a:lnTo>
                  <a:pt x="91660" y="12090"/>
                </a:lnTo>
                <a:lnTo>
                  <a:pt x="91670" y="12090"/>
                </a:lnTo>
                <a:lnTo>
                  <a:pt x="91680" y="12090"/>
                </a:lnTo>
                <a:lnTo>
                  <a:pt x="91700" y="12100"/>
                </a:lnTo>
                <a:lnTo>
                  <a:pt x="91720" y="12110"/>
                </a:lnTo>
                <a:lnTo>
                  <a:pt x="91720" y="12120"/>
                </a:lnTo>
                <a:lnTo>
                  <a:pt x="91730" y="12130"/>
                </a:lnTo>
                <a:lnTo>
                  <a:pt x="91740" y="12140"/>
                </a:lnTo>
                <a:lnTo>
                  <a:pt x="91750" y="12150"/>
                </a:lnTo>
                <a:lnTo>
                  <a:pt x="91760" y="12160"/>
                </a:lnTo>
                <a:lnTo>
                  <a:pt x="91770" y="12160"/>
                </a:lnTo>
                <a:lnTo>
                  <a:pt x="91780" y="12160"/>
                </a:lnTo>
                <a:lnTo>
                  <a:pt x="91780" y="12170"/>
                </a:lnTo>
                <a:lnTo>
                  <a:pt x="91790" y="12170"/>
                </a:lnTo>
                <a:lnTo>
                  <a:pt x="91800" y="12170"/>
                </a:lnTo>
                <a:lnTo>
                  <a:pt x="91810" y="12170"/>
                </a:lnTo>
                <a:lnTo>
                  <a:pt x="91820" y="12170"/>
                </a:lnTo>
                <a:lnTo>
                  <a:pt x="91840" y="12170"/>
                </a:lnTo>
                <a:lnTo>
                  <a:pt x="91860" y="12170"/>
                </a:lnTo>
                <a:lnTo>
                  <a:pt x="91880" y="12170"/>
                </a:lnTo>
                <a:lnTo>
                  <a:pt x="91890" y="12170"/>
                </a:lnTo>
                <a:lnTo>
                  <a:pt x="91900" y="12170"/>
                </a:lnTo>
                <a:lnTo>
                  <a:pt x="91910" y="12170"/>
                </a:lnTo>
                <a:lnTo>
                  <a:pt x="91920" y="12170"/>
                </a:lnTo>
                <a:lnTo>
                  <a:pt x="91930" y="12160"/>
                </a:lnTo>
                <a:lnTo>
                  <a:pt x="91940" y="12150"/>
                </a:lnTo>
                <a:lnTo>
                  <a:pt x="91950" y="12150"/>
                </a:lnTo>
                <a:lnTo>
                  <a:pt x="91970" y="12140"/>
                </a:lnTo>
                <a:lnTo>
                  <a:pt x="91980" y="12130"/>
                </a:lnTo>
                <a:lnTo>
                  <a:pt x="92000" y="12130"/>
                </a:lnTo>
                <a:lnTo>
                  <a:pt x="92000" y="12150"/>
                </a:lnTo>
                <a:lnTo>
                  <a:pt x="92000" y="12160"/>
                </a:lnTo>
                <a:lnTo>
                  <a:pt x="92000" y="12170"/>
                </a:lnTo>
                <a:lnTo>
                  <a:pt x="92010" y="12180"/>
                </a:lnTo>
                <a:lnTo>
                  <a:pt x="92010" y="12170"/>
                </a:lnTo>
                <a:lnTo>
                  <a:pt x="92030" y="12170"/>
                </a:lnTo>
                <a:lnTo>
                  <a:pt x="92040" y="12170"/>
                </a:lnTo>
                <a:lnTo>
                  <a:pt x="92050" y="12180"/>
                </a:lnTo>
                <a:lnTo>
                  <a:pt x="92070" y="12200"/>
                </a:lnTo>
                <a:lnTo>
                  <a:pt x="92080" y="12210"/>
                </a:lnTo>
                <a:lnTo>
                  <a:pt x="92090" y="12220"/>
                </a:lnTo>
                <a:lnTo>
                  <a:pt x="92110" y="12260"/>
                </a:lnTo>
                <a:lnTo>
                  <a:pt x="92140" y="12290"/>
                </a:lnTo>
                <a:lnTo>
                  <a:pt x="92170" y="12320"/>
                </a:lnTo>
                <a:lnTo>
                  <a:pt x="92180" y="12330"/>
                </a:lnTo>
                <a:lnTo>
                  <a:pt x="92200" y="12340"/>
                </a:lnTo>
                <a:lnTo>
                  <a:pt x="92220" y="12340"/>
                </a:lnTo>
                <a:lnTo>
                  <a:pt x="92240" y="12340"/>
                </a:lnTo>
                <a:lnTo>
                  <a:pt x="92280" y="12340"/>
                </a:lnTo>
                <a:lnTo>
                  <a:pt x="92310" y="12340"/>
                </a:lnTo>
                <a:lnTo>
                  <a:pt x="92320" y="12340"/>
                </a:lnTo>
                <a:lnTo>
                  <a:pt x="92330" y="12340"/>
                </a:lnTo>
                <a:lnTo>
                  <a:pt x="92340" y="12340"/>
                </a:lnTo>
                <a:lnTo>
                  <a:pt x="92370" y="12350"/>
                </a:lnTo>
                <a:lnTo>
                  <a:pt x="92400" y="12350"/>
                </a:lnTo>
                <a:lnTo>
                  <a:pt x="92430" y="12350"/>
                </a:lnTo>
                <a:lnTo>
                  <a:pt x="92460" y="12350"/>
                </a:lnTo>
                <a:lnTo>
                  <a:pt x="92470" y="12340"/>
                </a:lnTo>
                <a:lnTo>
                  <a:pt x="92490" y="12340"/>
                </a:lnTo>
                <a:lnTo>
                  <a:pt x="92510" y="12350"/>
                </a:lnTo>
                <a:lnTo>
                  <a:pt x="92530" y="12350"/>
                </a:lnTo>
                <a:lnTo>
                  <a:pt x="92550" y="12360"/>
                </a:lnTo>
                <a:lnTo>
                  <a:pt x="92570" y="12380"/>
                </a:lnTo>
                <a:lnTo>
                  <a:pt x="92580" y="12390"/>
                </a:lnTo>
                <a:lnTo>
                  <a:pt x="92610" y="12400"/>
                </a:lnTo>
                <a:lnTo>
                  <a:pt x="92640" y="12410"/>
                </a:lnTo>
                <a:lnTo>
                  <a:pt x="92670" y="12410"/>
                </a:lnTo>
                <a:lnTo>
                  <a:pt x="92710" y="12410"/>
                </a:lnTo>
                <a:lnTo>
                  <a:pt x="92730" y="12410"/>
                </a:lnTo>
                <a:lnTo>
                  <a:pt x="92750" y="12410"/>
                </a:lnTo>
                <a:lnTo>
                  <a:pt x="92760" y="12400"/>
                </a:lnTo>
                <a:lnTo>
                  <a:pt x="92770" y="12390"/>
                </a:lnTo>
                <a:lnTo>
                  <a:pt x="92780" y="12390"/>
                </a:lnTo>
                <a:lnTo>
                  <a:pt x="92800" y="12380"/>
                </a:lnTo>
                <a:lnTo>
                  <a:pt x="92810" y="12360"/>
                </a:lnTo>
                <a:lnTo>
                  <a:pt x="92830" y="12330"/>
                </a:lnTo>
                <a:lnTo>
                  <a:pt x="92850" y="12320"/>
                </a:lnTo>
                <a:lnTo>
                  <a:pt x="92870" y="12300"/>
                </a:lnTo>
                <a:lnTo>
                  <a:pt x="92890" y="12270"/>
                </a:lnTo>
                <a:lnTo>
                  <a:pt x="92990" y="12210"/>
                </a:lnTo>
                <a:lnTo>
                  <a:pt x="93230" y="12130"/>
                </a:lnTo>
                <a:lnTo>
                  <a:pt x="93460" y="11980"/>
                </a:lnTo>
                <a:lnTo>
                  <a:pt x="93690" y="11920"/>
                </a:lnTo>
                <a:lnTo>
                  <a:pt x="93910" y="12060"/>
                </a:lnTo>
                <a:lnTo>
                  <a:pt x="93950" y="12160"/>
                </a:lnTo>
                <a:lnTo>
                  <a:pt x="94430" y="12430"/>
                </a:lnTo>
                <a:lnTo>
                  <a:pt x="94830" y="12800"/>
                </a:lnTo>
                <a:lnTo>
                  <a:pt x="95010" y="13030"/>
                </a:lnTo>
                <a:lnTo>
                  <a:pt x="95150" y="13300"/>
                </a:lnTo>
                <a:lnTo>
                  <a:pt x="95240" y="13680"/>
                </a:lnTo>
                <a:lnTo>
                  <a:pt x="95190" y="13890"/>
                </a:lnTo>
                <a:lnTo>
                  <a:pt x="95100" y="14080"/>
                </a:lnTo>
                <a:lnTo>
                  <a:pt x="95090" y="14190"/>
                </a:lnTo>
                <a:lnTo>
                  <a:pt x="95090" y="14200"/>
                </a:lnTo>
                <a:lnTo>
                  <a:pt x="95050" y="14200"/>
                </a:lnTo>
                <a:lnTo>
                  <a:pt x="95050" y="14220"/>
                </a:lnTo>
                <a:lnTo>
                  <a:pt x="95050" y="14230"/>
                </a:lnTo>
                <a:lnTo>
                  <a:pt x="95060" y="14260"/>
                </a:lnTo>
                <a:lnTo>
                  <a:pt x="95060" y="14280"/>
                </a:lnTo>
                <a:lnTo>
                  <a:pt x="95070" y="14280"/>
                </a:lnTo>
                <a:lnTo>
                  <a:pt x="95050" y="14300"/>
                </a:lnTo>
                <a:lnTo>
                  <a:pt x="95040" y="14300"/>
                </a:lnTo>
                <a:lnTo>
                  <a:pt x="95010" y="14280"/>
                </a:lnTo>
                <a:lnTo>
                  <a:pt x="95010" y="14290"/>
                </a:lnTo>
                <a:lnTo>
                  <a:pt x="95000" y="14300"/>
                </a:lnTo>
                <a:lnTo>
                  <a:pt x="95000" y="14310"/>
                </a:lnTo>
                <a:lnTo>
                  <a:pt x="94990" y="14320"/>
                </a:lnTo>
                <a:lnTo>
                  <a:pt x="94980" y="14320"/>
                </a:lnTo>
                <a:lnTo>
                  <a:pt x="94980" y="14330"/>
                </a:lnTo>
                <a:lnTo>
                  <a:pt x="94970" y="14330"/>
                </a:lnTo>
                <a:lnTo>
                  <a:pt x="94960" y="14350"/>
                </a:lnTo>
                <a:lnTo>
                  <a:pt x="94960" y="14360"/>
                </a:lnTo>
                <a:lnTo>
                  <a:pt x="94950" y="14370"/>
                </a:lnTo>
                <a:lnTo>
                  <a:pt x="94940" y="14380"/>
                </a:lnTo>
                <a:lnTo>
                  <a:pt x="94940" y="14390"/>
                </a:lnTo>
                <a:lnTo>
                  <a:pt x="94920" y="14410"/>
                </a:lnTo>
                <a:lnTo>
                  <a:pt x="94920" y="14420"/>
                </a:lnTo>
                <a:lnTo>
                  <a:pt x="94920" y="14430"/>
                </a:lnTo>
                <a:lnTo>
                  <a:pt x="94910" y="14430"/>
                </a:lnTo>
                <a:lnTo>
                  <a:pt x="94900" y="14440"/>
                </a:lnTo>
                <a:lnTo>
                  <a:pt x="94890" y="14450"/>
                </a:lnTo>
                <a:lnTo>
                  <a:pt x="94890" y="14460"/>
                </a:lnTo>
                <a:lnTo>
                  <a:pt x="94900" y="14460"/>
                </a:lnTo>
                <a:lnTo>
                  <a:pt x="94910" y="14460"/>
                </a:lnTo>
                <a:lnTo>
                  <a:pt x="94920" y="14460"/>
                </a:lnTo>
                <a:lnTo>
                  <a:pt x="94930" y="14470"/>
                </a:lnTo>
                <a:lnTo>
                  <a:pt x="94940" y="14480"/>
                </a:lnTo>
                <a:lnTo>
                  <a:pt x="94940" y="14490"/>
                </a:lnTo>
                <a:lnTo>
                  <a:pt x="94950" y="14490"/>
                </a:lnTo>
                <a:lnTo>
                  <a:pt x="94960" y="14490"/>
                </a:lnTo>
                <a:lnTo>
                  <a:pt x="94970" y="14490"/>
                </a:lnTo>
                <a:lnTo>
                  <a:pt x="94980" y="14490"/>
                </a:lnTo>
                <a:lnTo>
                  <a:pt x="94980" y="14500"/>
                </a:lnTo>
                <a:lnTo>
                  <a:pt x="94980" y="14510"/>
                </a:lnTo>
                <a:lnTo>
                  <a:pt x="94970" y="14520"/>
                </a:lnTo>
                <a:lnTo>
                  <a:pt x="94850" y="14670"/>
                </a:lnTo>
                <a:lnTo>
                  <a:pt x="94960" y="14920"/>
                </a:lnTo>
                <a:lnTo>
                  <a:pt x="95450" y="15320"/>
                </a:lnTo>
                <a:lnTo>
                  <a:pt x="95230" y="15580"/>
                </a:lnTo>
                <a:lnTo>
                  <a:pt x="94900" y="16200"/>
                </a:lnTo>
                <a:lnTo>
                  <a:pt x="94680" y="16410"/>
                </a:lnTo>
                <a:lnTo>
                  <a:pt x="94140" y="16610"/>
                </a:lnTo>
                <a:lnTo>
                  <a:pt x="93930" y="16760"/>
                </a:lnTo>
                <a:lnTo>
                  <a:pt x="93780" y="17030"/>
                </a:lnTo>
                <a:lnTo>
                  <a:pt x="93790" y="17200"/>
                </a:lnTo>
                <a:lnTo>
                  <a:pt x="93860" y="17330"/>
                </a:lnTo>
                <a:lnTo>
                  <a:pt x="93880" y="17470"/>
                </a:lnTo>
                <a:lnTo>
                  <a:pt x="93770" y="17700"/>
                </a:lnTo>
                <a:lnTo>
                  <a:pt x="93690" y="17750"/>
                </a:lnTo>
                <a:lnTo>
                  <a:pt x="93400" y="17780"/>
                </a:lnTo>
                <a:lnTo>
                  <a:pt x="93130" y="17910"/>
                </a:lnTo>
                <a:lnTo>
                  <a:pt x="92960" y="18040"/>
                </a:lnTo>
                <a:lnTo>
                  <a:pt x="92630" y="18470"/>
                </a:lnTo>
                <a:lnTo>
                  <a:pt x="92240" y="18820"/>
                </a:lnTo>
                <a:lnTo>
                  <a:pt x="91750" y="19030"/>
                </a:lnTo>
                <a:lnTo>
                  <a:pt x="91240" y="19100"/>
                </a:lnTo>
                <a:lnTo>
                  <a:pt x="90780" y="19030"/>
                </a:lnTo>
                <a:lnTo>
                  <a:pt x="89780" y="18500"/>
                </a:lnTo>
                <a:lnTo>
                  <a:pt x="89370" y="18600"/>
                </a:lnTo>
                <a:lnTo>
                  <a:pt x="89150" y="19380"/>
                </a:lnTo>
                <a:lnTo>
                  <a:pt x="89000" y="19530"/>
                </a:lnTo>
                <a:lnTo>
                  <a:pt x="88820" y="19600"/>
                </a:lnTo>
                <a:lnTo>
                  <a:pt x="88630" y="19620"/>
                </a:lnTo>
                <a:lnTo>
                  <a:pt x="88010" y="19530"/>
                </a:lnTo>
                <a:lnTo>
                  <a:pt x="87840" y="19540"/>
                </a:lnTo>
                <a:lnTo>
                  <a:pt x="87600" y="19630"/>
                </a:lnTo>
                <a:lnTo>
                  <a:pt x="87350" y="19770"/>
                </a:lnTo>
                <a:lnTo>
                  <a:pt x="87200" y="19930"/>
                </a:lnTo>
                <a:lnTo>
                  <a:pt x="86910" y="20370"/>
                </a:lnTo>
                <a:lnTo>
                  <a:pt x="86800" y="20480"/>
                </a:lnTo>
                <a:lnTo>
                  <a:pt x="86580" y="20640"/>
                </a:lnTo>
                <a:lnTo>
                  <a:pt x="86480" y="20770"/>
                </a:lnTo>
                <a:lnTo>
                  <a:pt x="86430" y="20910"/>
                </a:lnTo>
                <a:lnTo>
                  <a:pt x="86380" y="21280"/>
                </a:lnTo>
                <a:lnTo>
                  <a:pt x="86340" y="21450"/>
                </a:lnTo>
                <a:lnTo>
                  <a:pt x="86010" y="21930"/>
                </a:lnTo>
                <a:lnTo>
                  <a:pt x="85970" y="22060"/>
                </a:lnTo>
                <a:lnTo>
                  <a:pt x="85960" y="22200"/>
                </a:lnTo>
                <a:lnTo>
                  <a:pt x="85940" y="22330"/>
                </a:lnTo>
                <a:lnTo>
                  <a:pt x="85940" y="22360"/>
                </a:lnTo>
                <a:lnTo>
                  <a:pt x="85870" y="22510"/>
                </a:lnTo>
                <a:lnTo>
                  <a:pt x="85760" y="22590"/>
                </a:lnTo>
                <a:close/>
                <a:moveTo>
                  <a:pt x="81680" y="14450"/>
                </a:moveTo>
                <a:lnTo>
                  <a:pt x="80970" y="14390"/>
                </a:lnTo>
                <a:lnTo>
                  <a:pt x="80970" y="13790"/>
                </a:lnTo>
                <a:lnTo>
                  <a:pt x="80590" y="13510"/>
                </a:lnTo>
                <a:lnTo>
                  <a:pt x="80080" y="13870"/>
                </a:lnTo>
                <a:lnTo>
                  <a:pt x="79840" y="13620"/>
                </a:lnTo>
                <a:lnTo>
                  <a:pt x="79160" y="13670"/>
                </a:lnTo>
                <a:lnTo>
                  <a:pt x="78930" y="14120"/>
                </a:lnTo>
                <a:lnTo>
                  <a:pt x="78800" y="14550"/>
                </a:lnTo>
                <a:lnTo>
                  <a:pt x="78700" y="15560"/>
                </a:lnTo>
                <a:lnTo>
                  <a:pt x="78600" y="16770"/>
                </a:lnTo>
                <a:lnTo>
                  <a:pt x="79410" y="17030"/>
                </a:lnTo>
                <a:lnTo>
                  <a:pt x="80330" y="17280"/>
                </a:lnTo>
                <a:lnTo>
                  <a:pt x="80770" y="17580"/>
                </a:lnTo>
                <a:lnTo>
                  <a:pt x="81510" y="17430"/>
                </a:lnTo>
                <a:lnTo>
                  <a:pt x="81820" y="16770"/>
                </a:lnTo>
                <a:lnTo>
                  <a:pt x="81850" y="16060"/>
                </a:lnTo>
                <a:lnTo>
                  <a:pt x="82290" y="15960"/>
                </a:lnTo>
                <a:lnTo>
                  <a:pt x="82330" y="15200"/>
                </a:lnTo>
                <a:lnTo>
                  <a:pt x="82290" y="14500"/>
                </a:lnTo>
                <a:lnTo>
                  <a:pt x="82020" y="14190"/>
                </a:lnTo>
                <a:lnTo>
                  <a:pt x="81680" y="14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Békés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67440" y="48470"/>
                </a:moveTo>
                <a:lnTo>
                  <a:pt x="67440" y="48460"/>
                </a:lnTo>
                <a:lnTo>
                  <a:pt x="67280" y="48220"/>
                </a:lnTo>
                <a:lnTo>
                  <a:pt x="67030" y="48030"/>
                </a:lnTo>
                <a:lnTo>
                  <a:pt x="66930" y="47730"/>
                </a:lnTo>
                <a:lnTo>
                  <a:pt x="67040" y="47250"/>
                </a:lnTo>
                <a:lnTo>
                  <a:pt x="67060" y="46790"/>
                </a:lnTo>
                <a:lnTo>
                  <a:pt x="66910" y="46420"/>
                </a:lnTo>
                <a:lnTo>
                  <a:pt x="66680" y="46130"/>
                </a:lnTo>
                <a:lnTo>
                  <a:pt x="66420" y="46160"/>
                </a:lnTo>
                <a:lnTo>
                  <a:pt x="66300" y="45930"/>
                </a:lnTo>
                <a:lnTo>
                  <a:pt x="65590" y="46120"/>
                </a:lnTo>
                <a:lnTo>
                  <a:pt x="64920" y="46110"/>
                </a:lnTo>
                <a:lnTo>
                  <a:pt x="65160" y="45580"/>
                </a:lnTo>
                <a:lnTo>
                  <a:pt x="64730" y="45690"/>
                </a:lnTo>
                <a:lnTo>
                  <a:pt x="64740" y="44880"/>
                </a:lnTo>
                <a:lnTo>
                  <a:pt x="64870" y="44630"/>
                </a:lnTo>
                <a:lnTo>
                  <a:pt x="64790" y="44240"/>
                </a:lnTo>
                <a:lnTo>
                  <a:pt x="65080" y="43740"/>
                </a:lnTo>
                <a:lnTo>
                  <a:pt x="65260" y="43110"/>
                </a:lnTo>
                <a:lnTo>
                  <a:pt x="64860" y="42940"/>
                </a:lnTo>
                <a:lnTo>
                  <a:pt x="64650" y="42550"/>
                </a:lnTo>
                <a:lnTo>
                  <a:pt x="64610" y="41090"/>
                </a:lnTo>
                <a:lnTo>
                  <a:pt x="64790" y="40170"/>
                </a:lnTo>
                <a:lnTo>
                  <a:pt x="64750" y="38920"/>
                </a:lnTo>
                <a:lnTo>
                  <a:pt x="64320" y="38520"/>
                </a:lnTo>
                <a:lnTo>
                  <a:pt x="63650" y="38340"/>
                </a:lnTo>
                <a:lnTo>
                  <a:pt x="62560" y="37950"/>
                </a:lnTo>
                <a:lnTo>
                  <a:pt x="62360" y="37300"/>
                </a:lnTo>
                <a:lnTo>
                  <a:pt x="62500" y="36730"/>
                </a:lnTo>
                <a:lnTo>
                  <a:pt x="63030" y="36270"/>
                </a:lnTo>
                <a:lnTo>
                  <a:pt x="63500" y="36220"/>
                </a:lnTo>
                <a:lnTo>
                  <a:pt x="63950" y="36340"/>
                </a:lnTo>
                <a:lnTo>
                  <a:pt x="64330" y="35800"/>
                </a:lnTo>
                <a:lnTo>
                  <a:pt x="64720" y="35910"/>
                </a:lnTo>
                <a:lnTo>
                  <a:pt x="65030" y="35640"/>
                </a:lnTo>
                <a:lnTo>
                  <a:pt x="65240" y="35780"/>
                </a:lnTo>
                <a:lnTo>
                  <a:pt x="65400" y="36010"/>
                </a:lnTo>
                <a:lnTo>
                  <a:pt x="65670" y="35950"/>
                </a:lnTo>
                <a:lnTo>
                  <a:pt x="65920" y="35770"/>
                </a:lnTo>
                <a:lnTo>
                  <a:pt x="66140" y="35730"/>
                </a:lnTo>
                <a:lnTo>
                  <a:pt x="66350" y="35590"/>
                </a:lnTo>
                <a:lnTo>
                  <a:pt x="66490" y="35000"/>
                </a:lnTo>
                <a:lnTo>
                  <a:pt x="66420" y="34360"/>
                </a:lnTo>
                <a:lnTo>
                  <a:pt x="66290" y="34110"/>
                </a:lnTo>
                <a:lnTo>
                  <a:pt x="66280" y="33810"/>
                </a:lnTo>
                <a:lnTo>
                  <a:pt x="66790" y="33190"/>
                </a:lnTo>
                <a:lnTo>
                  <a:pt x="66780" y="32930"/>
                </a:lnTo>
                <a:lnTo>
                  <a:pt x="66730" y="32810"/>
                </a:lnTo>
                <a:lnTo>
                  <a:pt x="66870" y="32560"/>
                </a:lnTo>
                <a:lnTo>
                  <a:pt x="67090" y="32400"/>
                </a:lnTo>
                <a:lnTo>
                  <a:pt x="67900" y="31400"/>
                </a:lnTo>
                <a:lnTo>
                  <a:pt x="68160" y="31300"/>
                </a:lnTo>
                <a:lnTo>
                  <a:pt x="68430" y="31380"/>
                </a:lnTo>
                <a:lnTo>
                  <a:pt x="68620" y="31270"/>
                </a:lnTo>
                <a:lnTo>
                  <a:pt x="68740" y="31010"/>
                </a:lnTo>
                <a:lnTo>
                  <a:pt x="68930" y="30950"/>
                </a:lnTo>
                <a:lnTo>
                  <a:pt x="69080" y="30700"/>
                </a:lnTo>
                <a:lnTo>
                  <a:pt x="69190" y="30440"/>
                </a:lnTo>
                <a:lnTo>
                  <a:pt x="69510" y="30310"/>
                </a:lnTo>
                <a:lnTo>
                  <a:pt x="69660" y="30110"/>
                </a:lnTo>
                <a:lnTo>
                  <a:pt x="69760" y="29840"/>
                </a:lnTo>
                <a:lnTo>
                  <a:pt x="69960" y="29570"/>
                </a:lnTo>
                <a:lnTo>
                  <a:pt x="70220" y="29440"/>
                </a:lnTo>
                <a:lnTo>
                  <a:pt x="71880" y="30530"/>
                </a:lnTo>
                <a:lnTo>
                  <a:pt x="72450" y="30730"/>
                </a:lnTo>
                <a:lnTo>
                  <a:pt x="73050" y="30800"/>
                </a:lnTo>
                <a:lnTo>
                  <a:pt x="73930" y="31230"/>
                </a:lnTo>
                <a:lnTo>
                  <a:pt x="74200" y="31800"/>
                </a:lnTo>
                <a:lnTo>
                  <a:pt x="74190" y="33220"/>
                </a:lnTo>
                <a:lnTo>
                  <a:pt x="74160" y="33780"/>
                </a:lnTo>
                <a:lnTo>
                  <a:pt x="74330" y="34090"/>
                </a:lnTo>
                <a:lnTo>
                  <a:pt x="74650" y="34180"/>
                </a:lnTo>
                <a:lnTo>
                  <a:pt x="74900" y="34430"/>
                </a:lnTo>
                <a:lnTo>
                  <a:pt x="74780" y="34910"/>
                </a:lnTo>
                <a:lnTo>
                  <a:pt x="75030" y="35160"/>
                </a:lnTo>
                <a:lnTo>
                  <a:pt x="75480" y="35250"/>
                </a:lnTo>
                <a:lnTo>
                  <a:pt x="76410" y="34990"/>
                </a:lnTo>
                <a:lnTo>
                  <a:pt x="76970" y="35000"/>
                </a:lnTo>
                <a:lnTo>
                  <a:pt x="77890" y="34070"/>
                </a:lnTo>
                <a:lnTo>
                  <a:pt x="78460" y="33790"/>
                </a:lnTo>
                <a:lnTo>
                  <a:pt x="78790" y="33710"/>
                </a:lnTo>
                <a:lnTo>
                  <a:pt x="78820" y="33810"/>
                </a:lnTo>
                <a:lnTo>
                  <a:pt x="78940" y="33870"/>
                </a:lnTo>
                <a:lnTo>
                  <a:pt x="79070" y="33890"/>
                </a:lnTo>
                <a:lnTo>
                  <a:pt x="79160" y="33970"/>
                </a:lnTo>
                <a:lnTo>
                  <a:pt x="79280" y="34200"/>
                </a:lnTo>
                <a:lnTo>
                  <a:pt x="79290" y="34220"/>
                </a:lnTo>
                <a:lnTo>
                  <a:pt x="79240" y="34240"/>
                </a:lnTo>
                <a:lnTo>
                  <a:pt x="78980" y="35210"/>
                </a:lnTo>
                <a:lnTo>
                  <a:pt x="78870" y="35350"/>
                </a:lnTo>
                <a:lnTo>
                  <a:pt x="78260" y="35860"/>
                </a:lnTo>
                <a:lnTo>
                  <a:pt x="78200" y="35880"/>
                </a:lnTo>
                <a:lnTo>
                  <a:pt x="78180" y="35930"/>
                </a:lnTo>
                <a:lnTo>
                  <a:pt x="78160" y="36160"/>
                </a:lnTo>
                <a:lnTo>
                  <a:pt x="78170" y="36400"/>
                </a:lnTo>
                <a:lnTo>
                  <a:pt x="78220" y="36610"/>
                </a:lnTo>
                <a:lnTo>
                  <a:pt x="78220" y="36820"/>
                </a:lnTo>
                <a:lnTo>
                  <a:pt x="78110" y="37070"/>
                </a:lnTo>
                <a:lnTo>
                  <a:pt x="77970" y="37190"/>
                </a:lnTo>
                <a:lnTo>
                  <a:pt x="77480" y="37330"/>
                </a:lnTo>
                <a:lnTo>
                  <a:pt x="77200" y="37590"/>
                </a:lnTo>
                <a:lnTo>
                  <a:pt x="77030" y="37910"/>
                </a:lnTo>
                <a:lnTo>
                  <a:pt x="76750" y="38700"/>
                </a:lnTo>
                <a:lnTo>
                  <a:pt x="76690" y="38790"/>
                </a:lnTo>
                <a:lnTo>
                  <a:pt x="76640" y="38890"/>
                </a:lnTo>
                <a:lnTo>
                  <a:pt x="76610" y="39010"/>
                </a:lnTo>
                <a:lnTo>
                  <a:pt x="76600" y="39130"/>
                </a:lnTo>
                <a:lnTo>
                  <a:pt x="76630" y="39180"/>
                </a:lnTo>
                <a:lnTo>
                  <a:pt x="76660" y="39230"/>
                </a:lnTo>
                <a:lnTo>
                  <a:pt x="76700" y="39270"/>
                </a:lnTo>
                <a:lnTo>
                  <a:pt x="77060" y="39510"/>
                </a:lnTo>
                <a:lnTo>
                  <a:pt x="77020" y="39900"/>
                </a:lnTo>
                <a:lnTo>
                  <a:pt x="76770" y="40260"/>
                </a:lnTo>
                <a:lnTo>
                  <a:pt x="76500" y="40420"/>
                </a:lnTo>
                <a:lnTo>
                  <a:pt x="76140" y="40480"/>
                </a:lnTo>
                <a:lnTo>
                  <a:pt x="75990" y="40710"/>
                </a:lnTo>
                <a:lnTo>
                  <a:pt x="75970" y="40780"/>
                </a:lnTo>
                <a:lnTo>
                  <a:pt x="75880" y="41040"/>
                </a:lnTo>
                <a:lnTo>
                  <a:pt x="75600" y="41410"/>
                </a:lnTo>
                <a:lnTo>
                  <a:pt x="75310" y="41560"/>
                </a:lnTo>
                <a:lnTo>
                  <a:pt x="74820" y="41520"/>
                </a:lnTo>
                <a:lnTo>
                  <a:pt x="74530" y="41600"/>
                </a:lnTo>
                <a:lnTo>
                  <a:pt x="74330" y="41840"/>
                </a:lnTo>
                <a:lnTo>
                  <a:pt x="74250" y="42210"/>
                </a:lnTo>
                <a:lnTo>
                  <a:pt x="74200" y="42960"/>
                </a:lnTo>
                <a:lnTo>
                  <a:pt x="74030" y="43320"/>
                </a:lnTo>
                <a:lnTo>
                  <a:pt x="73800" y="43610"/>
                </a:lnTo>
                <a:lnTo>
                  <a:pt x="73610" y="43920"/>
                </a:lnTo>
                <a:lnTo>
                  <a:pt x="73580" y="44320"/>
                </a:lnTo>
                <a:lnTo>
                  <a:pt x="73970" y="45070"/>
                </a:lnTo>
                <a:lnTo>
                  <a:pt x="74050" y="45500"/>
                </a:lnTo>
                <a:lnTo>
                  <a:pt x="73740" y="45730"/>
                </a:lnTo>
                <a:lnTo>
                  <a:pt x="73180" y="45760"/>
                </a:lnTo>
                <a:lnTo>
                  <a:pt x="72910" y="45850"/>
                </a:lnTo>
                <a:lnTo>
                  <a:pt x="72690" y="46120"/>
                </a:lnTo>
                <a:lnTo>
                  <a:pt x="72550" y="46540"/>
                </a:lnTo>
                <a:lnTo>
                  <a:pt x="72500" y="47400"/>
                </a:lnTo>
                <a:lnTo>
                  <a:pt x="72380" y="47780"/>
                </a:lnTo>
                <a:lnTo>
                  <a:pt x="72230" y="48070"/>
                </a:lnTo>
                <a:lnTo>
                  <a:pt x="72100" y="48170"/>
                </a:lnTo>
                <a:lnTo>
                  <a:pt x="71710" y="48170"/>
                </a:lnTo>
                <a:lnTo>
                  <a:pt x="71620" y="48210"/>
                </a:lnTo>
                <a:lnTo>
                  <a:pt x="70980" y="48990"/>
                </a:lnTo>
                <a:lnTo>
                  <a:pt x="70740" y="49090"/>
                </a:lnTo>
                <a:lnTo>
                  <a:pt x="70480" y="48860"/>
                </a:lnTo>
                <a:lnTo>
                  <a:pt x="70390" y="48750"/>
                </a:lnTo>
                <a:lnTo>
                  <a:pt x="70280" y="48690"/>
                </a:lnTo>
                <a:lnTo>
                  <a:pt x="70170" y="48690"/>
                </a:lnTo>
                <a:lnTo>
                  <a:pt x="70040" y="48750"/>
                </a:lnTo>
                <a:lnTo>
                  <a:pt x="69780" y="48760"/>
                </a:lnTo>
                <a:lnTo>
                  <a:pt x="69280" y="48540"/>
                </a:lnTo>
                <a:lnTo>
                  <a:pt x="69040" y="48490"/>
                </a:lnTo>
                <a:lnTo>
                  <a:pt x="68950" y="48520"/>
                </a:lnTo>
                <a:lnTo>
                  <a:pt x="68750" y="48630"/>
                </a:lnTo>
                <a:lnTo>
                  <a:pt x="68620" y="48640"/>
                </a:lnTo>
                <a:lnTo>
                  <a:pt x="68510" y="48590"/>
                </a:lnTo>
                <a:lnTo>
                  <a:pt x="68270" y="48380"/>
                </a:lnTo>
                <a:lnTo>
                  <a:pt x="68140" y="48320"/>
                </a:lnTo>
                <a:lnTo>
                  <a:pt x="67880" y="48300"/>
                </a:lnTo>
                <a:lnTo>
                  <a:pt x="67590" y="48380"/>
                </a:lnTo>
                <a:lnTo>
                  <a:pt x="67440" y="48470"/>
                </a:lnTo>
                <a:close/>
                <a:moveTo>
                  <a:pt x="72540" y="40550"/>
                </a:moveTo>
                <a:lnTo>
                  <a:pt x="73070" y="39900"/>
                </a:lnTo>
                <a:lnTo>
                  <a:pt x="72830" y="39250"/>
                </a:lnTo>
                <a:lnTo>
                  <a:pt x="72990" y="38480"/>
                </a:lnTo>
                <a:lnTo>
                  <a:pt x="72380" y="37590"/>
                </a:lnTo>
                <a:lnTo>
                  <a:pt x="71090" y="36990"/>
                </a:lnTo>
                <a:lnTo>
                  <a:pt x="70540" y="37990"/>
                </a:lnTo>
                <a:lnTo>
                  <a:pt x="69960" y="38600"/>
                </a:lnTo>
                <a:lnTo>
                  <a:pt x="70170" y="39600"/>
                </a:lnTo>
                <a:lnTo>
                  <a:pt x="70330" y="40640"/>
                </a:lnTo>
                <a:lnTo>
                  <a:pt x="71070" y="40630"/>
                </a:lnTo>
                <a:lnTo>
                  <a:pt x="71700" y="40510"/>
                </a:lnTo>
                <a:lnTo>
                  <a:pt x="72540" y="40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Hajdú-Bihar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71820" y="15040"/>
                </a:moveTo>
                <a:lnTo>
                  <a:pt x="72790" y="15170"/>
                </a:lnTo>
                <a:lnTo>
                  <a:pt x="73900" y="16060"/>
                </a:lnTo>
                <a:lnTo>
                  <a:pt x="74500" y="15820"/>
                </a:lnTo>
                <a:lnTo>
                  <a:pt x="76670" y="15650"/>
                </a:lnTo>
                <a:lnTo>
                  <a:pt x="77190" y="15340"/>
                </a:lnTo>
                <a:lnTo>
                  <a:pt x="77610" y="15490"/>
                </a:lnTo>
                <a:lnTo>
                  <a:pt x="77750" y="15910"/>
                </a:lnTo>
                <a:lnTo>
                  <a:pt x="77580" y="16980"/>
                </a:lnTo>
                <a:lnTo>
                  <a:pt x="77520" y="18100"/>
                </a:lnTo>
                <a:lnTo>
                  <a:pt x="78780" y="19090"/>
                </a:lnTo>
                <a:lnTo>
                  <a:pt x="79000" y="19400"/>
                </a:lnTo>
                <a:lnTo>
                  <a:pt x="79660" y="19540"/>
                </a:lnTo>
                <a:lnTo>
                  <a:pt x="79920" y="19790"/>
                </a:lnTo>
                <a:lnTo>
                  <a:pt x="80480" y="20000"/>
                </a:lnTo>
                <a:lnTo>
                  <a:pt x="80770" y="20000"/>
                </a:lnTo>
                <a:lnTo>
                  <a:pt x="81040" y="20110"/>
                </a:lnTo>
                <a:lnTo>
                  <a:pt x="81280" y="20410"/>
                </a:lnTo>
                <a:lnTo>
                  <a:pt x="81560" y="20580"/>
                </a:lnTo>
                <a:lnTo>
                  <a:pt x="81810" y="20330"/>
                </a:lnTo>
                <a:lnTo>
                  <a:pt x="81970" y="19910"/>
                </a:lnTo>
                <a:lnTo>
                  <a:pt x="82300" y="19350"/>
                </a:lnTo>
                <a:lnTo>
                  <a:pt x="82750" y="19320"/>
                </a:lnTo>
                <a:lnTo>
                  <a:pt x="83690" y="19850"/>
                </a:lnTo>
                <a:lnTo>
                  <a:pt x="84070" y="20540"/>
                </a:lnTo>
                <a:lnTo>
                  <a:pt x="84000" y="21060"/>
                </a:lnTo>
                <a:lnTo>
                  <a:pt x="84350" y="21410"/>
                </a:lnTo>
                <a:lnTo>
                  <a:pt x="84970" y="20710"/>
                </a:lnTo>
                <a:lnTo>
                  <a:pt x="85200" y="21060"/>
                </a:lnTo>
                <a:lnTo>
                  <a:pt x="85470" y="22210"/>
                </a:lnTo>
                <a:lnTo>
                  <a:pt x="85750" y="22580"/>
                </a:lnTo>
                <a:lnTo>
                  <a:pt x="85760" y="22590"/>
                </a:lnTo>
                <a:lnTo>
                  <a:pt x="85680" y="22640"/>
                </a:lnTo>
                <a:lnTo>
                  <a:pt x="85030" y="22810"/>
                </a:lnTo>
                <a:lnTo>
                  <a:pt x="84200" y="23440"/>
                </a:lnTo>
                <a:lnTo>
                  <a:pt x="83800" y="23870"/>
                </a:lnTo>
                <a:lnTo>
                  <a:pt x="83540" y="24360"/>
                </a:lnTo>
                <a:lnTo>
                  <a:pt x="83580" y="24970"/>
                </a:lnTo>
                <a:lnTo>
                  <a:pt x="83700" y="25660"/>
                </a:lnTo>
                <a:lnTo>
                  <a:pt x="83710" y="26320"/>
                </a:lnTo>
                <a:lnTo>
                  <a:pt x="83450" y="26870"/>
                </a:lnTo>
                <a:lnTo>
                  <a:pt x="82850" y="27050"/>
                </a:lnTo>
                <a:lnTo>
                  <a:pt x="82610" y="27200"/>
                </a:lnTo>
                <a:lnTo>
                  <a:pt x="82360" y="27470"/>
                </a:lnTo>
                <a:lnTo>
                  <a:pt x="81850" y="28230"/>
                </a:lnTo>
                <a:lnTo>
                  <a:pt x="81760" y="28460"/>
                </a:lnTo>
                <a:lnTo>
                  <a:pt x="81610" y="29170"/>
                </a:lnTo>
                <a:lnTo>
                  <a:pt x="81540" y="29350"/>
                </a:lnTo>
                <a:lnTo>
                  <a:pt x="81390" y="29640"/>
                </a:lnTo>
                <a:lnTo>
                  <a:pt x="81330" y="29860"/>
                </a:lnTo>
                <a:lnTo>
                  <a:pt x="81330" y="30090"/>
                </a:lnTo>
                <a:lnTo>
                  <a:pt x="81360" y="30260"/>
                </a:lnTo>
                <a:lnTo>
                  <a:pt x="81360" y="30450"/>
                </a:lnTo>
                <a:lnTo>
                  <a:pt x="81280" y="30690"/>
                </a:lnTo>
                <a:lnTo>
                  <a:pt x="81170" y="30850"/>
                </a:lnTo>
                <a:lnTo>
                  <a:pt x="80870" y="31130"/>
                </a:lnTo>
                <a:lnTo>
                  <a:pt x="80740" y="31320"/>
                </a:lnTo>
                <a:lnTo>
                  <a:pt x="80680" y="31500"/>
                </a:lnTo>
                <a:lnTo>
                  <a:pt x="80620" y="31850"/>
                </a:lnTo>
                <a:lnTo>
                  <a:pt x="80530" y="32020"/>
                </a:lnTo>
                <a:lnTo>
                  <a:pt x="80260" y="32290"/>
                </a:lnTo>
                <a:lnTo>
                  <a:pt x="79600" y="32730"/>
                </a:lnTo>
                <a:lnTo>
                  <a:pt x="79300" y="33010"/>
                </a:lnTo>
                <a:lnTo>
                  <a:pt x="78770" y="33640"/>
                </a:lnTo>
                <a:lnTo>
                  <a:pt x="78790" y="33710"/>
                </a:lnTo>
                <a:lnTo>
                  <a:pt x="78460" y="33790"/>
                </a:lnTo>
                <a:lnTo>
                  <a:pt x="77890" y="34070"/>
                </a:lnTo>
                <a:lnTo>
                  <a:pt x="76970" y="35000"/>
                </a:lnTo>
                <a:lnTo>
                  <a:pt x="76410" y="34990"/>
                </a:lnTo>
                <a:lnTo>
                  <a:pt x="75480" y="35250"/>
                </a:lnTo>
                <a:lnTo>
                  <a:pt x="75030" y="35160"/>
                </a:lnTo>
                <a:lnTo>
                  <a:pt x="74780" y="34910"/>
                </a:lnTo>
                <a:lnTo>
                  <a:pt x="74900" y="34430"/>
                </a:lnTo>
                <a:lnTo>
                  <a:pt x="74650" y="34180"/>
                </a:lnTo>
                <a:lnTo>
                  <a:pt x="74330" y="34090"/>
                </a:lnTo>
                <a:lnTo>
                  <a:pt x="74160" y="33780"/>
                </a:lnTo>
                <a:lnTo>
                  <a:pt x="74190" y="33220"/>
                </a:lnTo>
                <a:lnTo>
                  <a:pt x="74200" y="31800"/>
                </a:lnTo>
                <a:lnTo>
                  <a:pt x="73930" y="31230"/>
                </a:lnTo>
                <a:lnTo>
                  <a:pt x="73050" y="30800"/>
                </a:lnTo>
                <a:lnTo>
                  <a:pt x="72450" y="30730"/>
                </a:lnTo>
                <a:lnTo>
                  <a:pt x="71880" y="30530"/>
                </a:lnTo>
                <a:lnTo>
                  <a:pt x="70220" y="29440"/>
                </a:lnTo>
                <a:lnTo>
                  <a:pt x="70600" y="28450"/>
                </a:lnTo>
                <a:lnTo>
                  <a:pt x="70670" y="27200"/>
                </a:lnTo>
                <a:lnTo>
                  <a:pt x="70540" y="26260"/>
                </a:lnTo>
                <a:lnTo>
                  <a:pt x="70320" y="25330"/>
                </a:lnTo>
                <a:lnTo>
                  <a:pt x="70160" y="23650"/>
                </a:lnTo>
                <a:lnTo>
                  <a:pt x="69980" y="22850"/>
                </a:lnTo>
                <a:lnTo>
                  <a:pt x="69560" y="22450"/>
                </a:lnTo>
                <a:lnTo>
                  <a:pt x="69130" y="22400"/>
                </a:lnTo>
                <a:lnTo>
                  <a:pt x="68700" y="22200"/>
                </a:lnTo>
                <a:lnTo>
                  <a:pt x="68180" y="21660"/>
                </a:lnTo>
                <a:lnTo>
                  <a:pt x="67870" y="20650"/>
                </a:lnTo>
                <a:lnTo>
                  <a:pt x="68850" y="20560"/>
                </a:lnTo>
                <a:lnTo>
                  <a:pt x="69520" y="19870"/>
                </a:lnTo>
                <a:lnTo>
                  <a:pt x="69600" y="19680"/>
                </a:lnTo>
                <a:lnTo>
                  <a:pt x="69690" y="19570"/>
                </a:lnTo>
                <a:lnTo>
                  <a:pt x="70010" y="18940"/>
                </a:lnTo>
                <a:lnTo>
                  <a:pt x="70010" y="18790"/>
                </a:lnTo>
                <a:lnTo>
                  <a:pt x="70750" y="18650"/>
                </a:lnTo>
                <a:lnTo>
                  <a:pt x="70750" y="18530"/>
                </a:lnTo>
                <a:lnTo>
                  <a:pt x="70670" y="17920"/>
                </a:lnTo>
                <a:lnTo>
                  <a:pt x="70950" y="17620"/>
                </a:lnTo>
                <a:lnTo>
                  <a:pt x="71030" y="17470"/>
                </a:lnTo>
                <a:lnTo>
                  <a:pt x="71070" y="17150"/>
                </a:lnTo>
                <a:lnTo>
                  <a:pt x="71070" y="16780"/>
                </a:lnTo>
                <a:lnTo>
                  <a:pt x="71040" y="16590"/>
                </a:lnTo>
                <a:lnTo>
                  <a:pt x="71050" y="16440"/>
                </a:lnTo>
                <a:lnTo>
                  <a:pt x="71170" y="16180"/>
                </a:lnTo>
                <a:lnTo>
                  <a:pt x="71610" y="15660"/>
                </a:lnTo>
                <a:lnTo>
                  <a:pt x="71720" y="15490"/>
                </a:lnTo>
                <a:lnTo>
                  <a:pt x="71790" y="15210"/>
                </a:lnTo>
                <a:lnTo>
                  <a:pt x="71820" y="15040"/>
                </a:lnTo>
                <a:close/>
                <a:moveTo>
                  <a:pt x="77610" y="20810"/>
                </a:moveTo>
                <a:lnTo>
                  <a:pt x="77410" y="20660"/>
                </a:lnTo>
                <a:lnTo>
                  <a:pt x="77580" y="19600"/>
                </a:lnTo>
                <a:lnTo>
                  <a:pt x="77310" y="19800"/>
                </a:lnTo>
                <a:lnTo>
                  <a:pt x="76730" y="20410"/>
                </a:lnTo>
                <a:lnTo>
                  <a:pt x="76170" y="22040"/>
                </a:lnTo>
                <a:lnTo>
                  <a:pt x="75870" y="23190"/>
                </a:lnTo>
                <a:lnTo>
                  <a:pt x="75900" y="24200"/>
                </a:lnTo>
                <a:lnTo>
                  <a:pt x="76820" y="24200"/>
                </a:lnTo>
                <a:lnTo>
                  <a:pt x="77090" y="25150"/>
                </a:lnTo>
                <a:lnTo>
                  <a:pt x="77510" y="25330"/>
                </a:lnTo>
                <a:lnTo>
                  <a:pt x="77850" y="25580"/>
                </a:lnTo>
                <a:lnTo>
                  <a:pt x="78020" y="26390"/>
                </a:lnTo>
                <a:lnTo>
                  <a:pt x="78840" y="26390"/>
                </a:lnTo>
                <a:lnTo>
                  <a:pt x="79580" y="25430"/>
                </a:lnTo>
                <a:lnTo>
                  <a:pt x="80090" y="25330"/>
                </a:lnTo>
                <a:lnTo>
                  <a:pt x="80630" y="25880"/>
                </a:lnTo>
                <a:lnTo>
                  <a:pt x="81550" y="24830"/>
                </a:lnTo>
                <a:lnTo>
                  <a:pt x="81820" y="24080"/>
                </a:lnTo>
                <a:lnTo>
                  <a:pt x="81850" y="22820"/>
                </a:lnTo>
                <a:lnTo>
                  <a:pt x="81410" y="22020"/>
                </a:lnTo>
                <a:lnTo>
                  <a:pt x="80900" y="21360"/>
                </a:lnTo>
                <a:lnTo>
                  <a:pt x="80430" y="21510"/>
                </a:lnTo>
                <a:lnTo>
                  <a:pt x="79990" y="22070"/>
                </a:lnTo>
                <a:lnTo>
                  <a:pt x="79380" y="22420"/>
                </a:lnTo>
                <a:lnTo>
                  <a:pt x="79010" y="21920"/>
                </a:lnTo>
                <a:lnTo>
                  <a:pt x="78700" y="21010"/>
                </a:lnTo>
                <a:lnTo>
                  <a:pt x="78460" y="20100"/>
                </a:lnTo>
                <a:lnTo>
                  <a:pt x="77780" y="20200"/>
                </a:lnTo>
                <a:lnTo>
                  <a:pt x="77610" y="20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Csongrád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67440" y="48470"/>
                </a:moveTo>
                <a:lnTo>
                  <a:pt x="67320" y="48530"/>
                </a:lnTo>
                <a:lnTo>
                  <a:pt x="66800" y="48970"/>
                </a:lnTo>
                <a:lnTo>
                  <a:pt x="66740" y="49080"/>
                </a:lnTo>
                <a:lnTo>
                  <a:pt x="66750" y="49260"/>
                </a:lnTo>
                <a:lnTo>
                  <a:pt x="66870" y="49690"/>
                </a:lnTo>
                <a:lnTo>
                  <a:pt x="66870" y="49840"/>
                </a:lnTo>
                <a:lnTo>
                  <a:pt x="66760" y="49950"/>
                </a:lnTo>
                <a:lnTo>
                  <a:pt x="66640" y="49930"/>
                </a:lnTo>
                <a:lnTo>
                  <a:pt x="66510" y="49890"/>
                </a:lnTo>
                <a:lnTo>
                  <a:pt x="66410" y="49920"/>
                </a:lnTo>
                <a:lnTo>
                  <a:pt x="66340" y="50070"/>
                </a:lnTo>
                <a:lnTo>
                  <a:pt x="66330" y="50300"/>
                </a:lnTo>
                <a:lnTo>
                  <a:pt x="66330" y="50340"/>
                </a:lnTo>
                <a:lnTo>
                  <a:pt x="66260" y="50540"/>
                </a:lnTo>
                <a:lnTo>
                  <a:pt x="66050" y="50760"/>
                </a:lnTo>
                <a:lnTo>
                  <a:pt x="65790" y="50900"/>
                </a:lnTo>
                <a:lnTo>
                  <a:pt x="65030" y="51060"/>
                </a:lnTo>
                <a:lnTo>
                  <a:pt x="64930" y="51050"/>
                </a:lnTo>
                <a:lnTo>
                  <a:pt x="64770" y="50990"/>
                </a:lnTo>
                <a:lnTo>
                  <a:pt x="64640" y="50900"/>
                </a:lnTo>
                <a:lnTo>
                  <a:pt x="64250" y="50540"/>
                </a:lnTo>
                <a:lnTo>
                  <a:pt x="63720" y="50320"/>
                </a:lnTo>
                <a:lnTo>
                  <a:pt x="63170" y="50190"/>
                </a:lnTo>
                <a:lnTo>
                  <a:pt x="62840" y="50720"/>
                </a:lnTo>
                <a:lnTo>
                  <a:pt x="60690" y="50780"/>
                </a:lnTo>
                <a:lnTo>
                  <a:pt x="60140" y="51470"/>
                </a:lnTo>
                <a:lnTo>
                  <a:pt x="59420" y="50850"/>
                </a:lnTo>
                <a:lnTo>
                  <a:pt x="59180" y="50750"/>
                </a:lnTo>
                <a:lnTo>
                  <a:pt x="58840" y="50910"/>
                </a:lnTo>
                <a:lnTo>
                  <a:pt x="58740" y="50920"/>
                </a:lnTo>
                <a:lnTo>
                  <a:pt x="58640" y="50870"/>
                </a:lnTo>
                <a:lnTo>
                  <a:pt x="58500" y="50680"/>
                </a:lnTo>
                <a:lnTo>
                  <a:pt x="58430" y="50620"/>
                </a:lnTo>
                <a:lnTo>
                  <a:pt x="58600" y="49920"/>
                </a:lnTo>
                <a:lnTo>
                  <a:pt x="58780" y="49690"/>
                </a:lnTo>
                <a:lnTo>
                  <a:pt x="59100" y="49730"/>
                </a:lnTo>
                <a:lnTo>
                  <a:pt x="59420" y="50110"/>
                </a:lnTo>
                <a:lnTo>
                  <a:pt x="59650" y="50610"/>
                </a:lnTo>
                <a:lnTo>
                  <a:pt x="59970" y="50530"/>
                </a:lnTo>
                <a:lnTo>
                  <a:pt x="60000" y="50110"/>
                </a:lnTo>
                <a:lnTo>
                  <a:pt x="59730" y="49880"/>
                </a:lnTo>
                <a:lnTo>
                  <a:pt x="59550" y="49540"/>
                </a:lnTo>
                <a:lnTo>
                  <a:pt x="59520" y="49240"/>
                </a:lnTo>
                <a:lnTo>
                  <a:pt x="59690" y="48940"/>
                </a:lnTo>
                <a:lnTo>
                  <a:pt x="60150" y="49030"/>
                </a:lnTo>
                <a:lnTo>
                  <a:pt x="60520" y="49010"/>
                </a:lnTo>
                <a:lnTo>
                  <a:pt x="60500" y="48550"/>
                </a:lnTo>
                <a:lnTo>
                  <a:pt x="61270" y="48420"/>
                </a:lnTo>
                <a:lnTo>
                  <a:pt x="61850" y="48420"/>
                </a:lnTo>
                <a:lnTo>
                  <a:pt x="62430" y="48730"/>
                </a:lnTo>
                <a:lnTo>
                  <a:pt x="63220" y="48800"/>
                </a:lnTo>
                <a:lnTo>
                  <a:pt x="63850" y="48310"/>
                </a:lnTo>
                <a:lnTo>
                  <a:pt x="64220" y="47240"/>
                </a:lnTo>
                <a:lnTo>
                  <a:pt x="64690" y="46670"/>
                </a:lnTo>
                <a:lnTo>
                  <a:pt x="64920" y="46110"/>
                </a:lnTo>
                <a:lnTo>
                  <a:pt x="65590" y="46120"/>
                </a:lnTo>
                <a:lnTo>
                  <a:pt x="66300" y="45930"/>
                </a:lnTo>
                <a:lnTo>
                  <a:pt x="66420" y="46160"/>
                </a:lnTo>
                <a:lnTo>
                  <a:pt x="66680" y="46130"/>
                </a:lnTo>
                <a:lnTo>
                  <a:pt x="66910" y="46420"/>
                </a:lnTo>
                <a:lnTo>
                  <a:pt x="67060" y="46790"/>
                </a:lnTo>
                <a:lnTo>
                  <a:pt x="67040" y="47250"/>
                </a:lnTo>
                <a:lnTo>
                  <a:pt x="66930" y="47730"/>
                </a:lnTo>
                <a:lnTo>
                  <a:pt x="67030" y="48030"/>
                </a:lnTo>
                <a:lnTo>
                  <a:pt x="67280" y="48220"/>
                </a:lnTo>
                <a:lnTo>
                  <a:pt x="67440" y="48460"/>
                </a:lnTo>
                <a:lnTo>
                  <a:pt x="67440" y="48470"/>
                </a:lnTo>
                <a:close/>
                <a:moveTo>
                  <a:pt x="62560" y="37950"/>
                </a:moveTo>
                <a:lnTo>
                  <a:pt x="63650" y="38340"/>
                </a:lnTo>
                <a:lnTo>
                  <a:pt x="64320" y="38520"/>
                </a:lnTo>
                <a:lnTo>
                  <a:pt x="64750" y="38920"/>
                </a:lnTo>
                <a:lnTo>
                  <a:pt x="64790" y="40170"/>
                </a:lnTo>
                <a:lnTo>
                  <a:pt x="64610" y="41090"/>
                </a:lnTo>
                <a:lnTo>
                  <a:pt x="64650" y="42550"/>
                </a:lnTo>
                <a:lnTo>
                  <a:pt x="64860" y="42940"/>
                </a:lnTo>
                <a:lnTo>
                  <a:pt x="65260" y="43110"/>
                </a:lnTo>
                <a:lnTo>
                  <a:pt x="65080" y="43740"/>
                </a:lnTo>
                <a:lnTo>
                  <a:pt x="64790" y="44240"/>
                </a:lnTo>
                <a:lnTo>
                  <a:pt x="64870" y="44630"/>
                </a:lnTo>
                <a:lnTo>
                  <a:pt x="64740" y="44880"/>
                </a:lnTo>
                <a:lnTo>
                  <a:pt x="64480" y="44570"/>
                </a:lnTo>
                <a:lnTo>
                  <a:pt x="64000" y="44080"/>
                </a:lnTo>
                <a:lnTo>
                  <a:pt x="63560" y="43540"/>
                </a:lnTo>
                <a:lnTo>
                  <a:pt x="63080" y="43230"/>
                </a:lnTo>
                <a:lnTo>
                  <a:pt x="61930" y="43690"/>
                </a:lnTo>
                <a:lnTo>
                  <a:pt x="61350" y="43500"/>
                </a:lnTo>
                <a:lnTo>
                  <a:pt x="60870" y="43460"/>
                </a:lnTo>
                <a:lnTo>
                  <a:pt x="60660" y="43920"/>
                </a:lnTo>
                <a:lnTo>
                  <a:pt x="60400" y="45070"/>
                </a:lnTo>
                <a:lnTo>
                  <a:pt x="60080" y="45530"/>
                </a:lnTo>
                <a:lnTo>
                  <a:pt x="59850" y="44720"/>
                </a:lnTo>
                <a:lnTo>
                  <a:pt x="59550" y="44500"/>
                </a:lnTo>
                <a:lnTo>
                  <a:pt x="59410" y="45160"/>
                </a:lnTo>
                <a:lnTo>
                  <a:pt x="59420" y="45620"/>
                </a:lnTo>
                <a:lnTo>
                  <a:pt x="59510" y="46030"/>
                </a:lnTo>
                <a:lnTo>
                  <a:pt x="59550" y="46470"/>
                </a:lnTo>
                <a:lnTo>
                  <a:pt x="59620" y="46680"/>
                </a:lnTo>
                <a:lnTo>
                  <a:pt x="59780" y="46820"/>
                </a:lnTo>
                <a:lnTo>
                  <a:pt x="59720" y="47140"/>
                </a:lnTo>
                <a:lnTo>
                  <a:pt x="59800" y="47430"/>
                </a:lnTo>
                <a:lnTo>
                  <a:pt x="59390" y="47450"/>
                </a:lnTo>
                <a:lnTo>
                  <a:pt x="59130" y="46950"/>
                </a:lnTo>
                <a:lnTo>
                  <a:pt x="58860" y="46690"/>
                </a:lnTo>
                <a:lnTo>
                  <a:pt x="58390" y="47220"/>
                </a:lnTo>
                <a:lnTo>
                  <a:pt x="57600" y="47070"/>
                </a:lnTo>
                <a:lnTo>
                  <a:pt x="57070" y="47410"/>
                </a:lnTo>
                <a:lnTo>
                  <a:pt x="57020" y="48440"/>
                </a:lnTo>
                <a:lnTo>
                  <a:pt x="57810" y="48670"/>
                </a:lnTo>
                <a:lnTo>
                  <a:pt x="57940" y="49160"/>
                </a:lnTo>
                <a:lnTo>
                  <a:pt x="57810" y="49390"/>
                </a:lnTo>
                <a:lnTo>
                  <a:pt x="57740" y="50750"/>
                </a:lnTo>
                <a:lnTo>
                  <a:pt x="57360" y="50800"/>
                </a:lnTo>
                <a:lnTo>
                  <a:pt x="56800" y="50480"/>
                </a:lnTo>
                <a:lnTo>
                  <a:pt x="55940" y="50400"/>
                </a:lnTo>
                <a:lnTo>
                  <a:pt x="55400" y="50520"/>
                </a:lnTo>
                <a:lnTo>
                  <a:pt x="55200" y="50600"/>
                </a:lnTo>
                <a:lnTo>
                  <a:pt x="54080" y="51070"/>
                </a:lnTo>
                <a:lnTo>
                  <a:pt x="53850" y="51020"/>
                </a:lnTo>
                <a:lnTo>
                  <a:pt x="53030" y="50490"/>
                </a:lnTo>
                <a:lnTo>
                  <a:pt x="52830" y="49920"/>
                </a:lnTo>
                <a:lnTo>
                  <a:pt x="52500" y="49300"/>
                </a:lnTo>
                <a:lnTo>
                  <a:pt x="52240" y="48630"/>
                </a:lnTo>
                <a:lnTo>
                  <a:pt x="52280" y="48080"/>
                </a:lnTo>
                <a:lnTo>
                  <a:pt x="52490" y="47670"/>
                </a:lnTo>
                <a:lnTo>
                  <a:pt x="52500" y="47230"/>
                </a:lnTo>
                <a:lnTo>
                  <a:pt x="52460" y="46770"/>
                </a:lnTo>
                <a:lnTo>
                  <a:pt x="52730" y="46570"/>
                </a:lnTo>
                <a:lnTo>
                  <a:pt x="53040" y="46530"/>
                </a:lnTo>
                <a:lnTo>
                  <a:pt x="53410" y="46650"/>
                </a:lnTo>
                <a:lnTo>
                  <a:pt x="53800" y="46610"/>
                </a:lnTo>
                <a:lnTo>
                  <a:pt x="54170" y="46340"/>
                </a:lnTo>
                <a:lnTo>
                  <a:pt x="54590" y="46200"/>
                </a:lnTo>
                <a:lnTo>
                  <a:pt x="54880" y="46220"/>
                </a:lnTo>
                <a:lnTo>
                  <a:pt x="55050" y="45830"/>
                </a:lnTo>
                <a:lnTo>
                  <a:pt x="55280" y="44950"/>
                </a:lnTo>
                <a:lnTo>
                  <a:pt x="55130" y="44040"/>
                </a:lnTo>
                <a:lnTo>
                  <a:pt x="54490" y="43590"/>
                </a:lnTo>
                <a:lnTo>
                  <a:pt x="54470" y="42790"/>
                </a:lnTo>
                <a:lnTo>
                  <a:pt x="54980" y="42440"/>
                </a:lnTo>
                <a:lnTo>
                  <a:pt x="56140" y="42620"/>
                </a:lnTo>
                <a:lnTo>
                  <a:pt x="56610" y="42110"/>
                </a:lnTo>
                <a:lnTo>
                  <a:pt x="56860" y="39970"/>
                </a:lnTo>
                <a:lnTo>
                  <a:pt x="56740" y="39620"/>
                </a:lnTo>
                <a:lnTo>
                  <a:pt x="56470" y="39410"/>
                </a:lnTo>
                <a:lnTo>
                  <a:pt x="57050" y="38590"/>
                </a:lnTo>
                <a:lnTo>
                  <a:pt x="57710" y="38000"/>
                </a:lnTo>
                <a:lnTo>
                  <a:pt x="58700" y="38630"/>
                </a:lnTo>
                <a:lnTo>
                  <a:pt x="60240" y="38120"/>
                </a:lnTo>
                <a:lnTo>
                  <a:pt x="60720" y="38570"/>
                </a:lnTo>
                <a:lnTo>
                  <a:pt x="61210" y="38710"/>
                </a:lnTo>
                <a:lnTo>
                  <a:pt x="61640" y="38360"/>
                </a:lnTo>
                <a:lnTo>
                  <a:pt x="62120" y="38220"/>
                </a:lnTo>
                <a:lnTo>
                  <a:pt x="62560" y="379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Gyor-Moson-Sopron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28530" y="19200"/>
                </a:moveTo>
                <a:lnTo>
                  <a:pt x="28560" y="19460"/>
                </a:lnTo>
                <a:lnTo>
                  <a:pt x="28680" y="19880"/>
                </a:lnTo>
                <a:lnTo>
                  <a:pt x="28690" y="20320"/>
                </a:lnTo>
                <a:lnTo>
                  <a:pt x="28640" y="20670"/>
                </a:lnTo>
                <a:lnTo>
                  <a:pt x="28740" y="21020"/>
                </a:lnTo>
                <a:lnTo>
                  <a:pt x="28720" y="21630"/>
                </a:lnTo>
                <a:lnTo>
                  <a:pt x="29110" y="21980"/>
                </a:lnTo>
                <a:lnTo>
                  <a:pt x="28820" y="22780"/>
                </a:lnTo>
                <a:lnTo>
                  <a:pt x="29140" y="23230"/>
                </a:lnTo>
                <a:lnTo>
                  <a:pt x="28990" y="23570"/>
                </a:lnTo>
                <a:lnTo>
                  <a:pt x="28690" y="23460"/>
                </a:lnTo>
                <a:lnTo>
                  <a:pt x="28570" y="23590"/>
                </a:lnTo>
                <a:lnTo>
                  <a:pt x="28720" y="24140"/>
                </a:lnTo>
                <a:lnTo>
                  <a:pt x="28510" y="24710"/>
                </a:lnTo>
                <a:lnTo>
                  <a:pt x="28510" y="25110"/>
                </a:lnTo>
                <a:lnTo>
                  <a:pt x="28100" y="24660"/>
                </a:lnTo>
                <a:lnTo>
                  <a:pt x="27630" y="24350"/>
                </a:lnTo>
                <a:lnTo>
                  <a:pt x="27620" y="24730"/>
                </a:lnTo>
                <a:lnTo>
                  <a:pt x="27370" y="24620"/>
                </a:lnTo>
                <a:lnTo>
                  <a:pt x="27120" y="24580"/>
                </a:lnTo>
                <a:lnTo>
                  <a:pt x="26890" y="24800"/>
                </a:lnTo>
                <a:lnTo>
                  <a:pt x="26410" y="24570"/>
                </a:lnTo>
                <a:lnTo>
                  <a:pt x="25800" y="24780"/>
                </a:lnTo>
                <a:lnTo>
                  <a:pt x="25230" y="25220"/>
                </a:lnTo>
                <a:lnTo>
                  <a:pt x="24690" y="24980"/>
                </a:lnTo>
                <a:lnTo>
                  <a:pt x="24310" y="25220"/>
                </a:lnTo>
                <a:lnTo>
                  <a:pt x="23620" y="25120"/>
                </a:lnTo>
                <a:lnTo>
                  <a:pt x="23350" y="25530"/>
                </a:lnTo>
                <a:lnTo>
                  <a:pt x="23040" y="25630"/>
                </a:lnTo>
                <a:lnTo>
                  <a:pt x="22750" y="25630"/>
                </a:lnTo>
                <a:lnTo>
                  <a:pt x="22550" y="25810"/>
                </a:lnTo>
                <a:lnTo>
                  <a:pt x="22310" y="25800"/>
                </a:lnTo>
                <a:lnTo>
                  <a:pt x="22090" y="25720"/>
                </a:lnTo>
                <a:lnTo>
                  <a:pt x="21640" y="25390"/>
                </a:lnTo>
                <a:lnTo>
                  <a:pt x="21140" y="25430"/>
                </a:lnTo>
                <a:lnTo>
                  <a:pt x="20640" y="25590"/>
                </a:lnTo>
                <a:lnTo>
                  <a:pt x="20400" y="25540"/>
                </a:lnTo>
                <a:lnTo>
                  <a:pt x="20280" y="25750"/>
                </a:lnTo>
                <a:lnTo>
                  <a:pt x="19910" y="26040"/>
                </a:lnTo>
                <a:lnTo>
                  <a:pt x="19390" y="26230"/>
                </a:lnTo>
                <a:lnTo>
                  <a:pt x="19080" y="25720"/>
                </a:lnTo>
                <a:lnTo>
                  <a:pt x="18730" y="25460"/>
                </a:lnTo>
                <a:lnTo>
                  <a:pt x="17460" y="26140"/>
                </a:lnTo>
                <a:lnTo>
                  <a:pt x="17570" y="25630"/>
                </a:lnTo>
                <a:lnTo>
                  <a:pt x="17710" y="25220"/>
                </a:lnTo>
                <a:lnTo>
                  <a:pt x="17380" y="25130"/>
                </a:lnTo>
                <a:lnTo>
                  <a:pt x="15940" y="25960"/>
                </a:lnTo>
                <a:lnTo>
                  <a:pt x="14850" y="25770"/>
                </a:lnTo>
                <a:lnTo>
                  <a:pt x="14520" y="25500"/>
                </a:lnTo>
                <a:lnTo>
                  <a:pt x="13510" y="26130"/>
                </a:lnTo>
                <a:lnTo>
                  <a:pt x="13130" y="26210"/>
                </a:lnTo>
                <a:lnTo>
                  <a:pt x="12760" y="25840"/>
                </a:lnTo>
                <a:lnTo>
                  <a:pt x="12070" y="25680"/>
                </a:lnTo>
                <a:lnTo>
                  <a:pt x="11880" y="25540"/>
                </a:lnTo>
                <a:lnTo>
                  <a:pt x="11720" y="25330"/>
                </a:lnTo>
                <a:lnTo>
                  <a:pt x="11690" y="25300"/>
                </a:lnTo>
                <a:lnTo>
                  <a:pt x="11870" y="25150"/>
                </a:lnTo>
                <a:lnTo>
                  <a:pt x="11820" y="24350"/>
                </a:lnTo>
                <a:lnTo>
                  <a:pt x="11970" y="24190"/>
                </a:lnTo>
                <a:lnTo>
                  <a:pt x="12360" y="24020"/>
                </a:lnTo>
                <a:lnTo>
                  <a:pt x="12510" y="23770"/>
                </a:lnTo>
                <a:lnTo>
                  <a:pt x="12520" y="23460"/>
                </a:lnTo>
                <a:lnTo>
                  <a:pt x="12420" y="23210"/>
                </a:lnTo>
                <a:lnTo>
                  <a:pt x="12230" y="23020"/>
                </a:lnTo>
                <a:lnTo>
                  <a:pt x="12000" y="22900"/>
                </a:lnTo>
                <a:lnTo>
                  <a:pt x="12080" y="22510"/>
                </a:lnTo>
                <a:lnTo>
                  <a:pt x="11970" y="22110"/>
                </a:lnTo>
                <a:lnTo>
                  <a:pt x="11730" y="21790"/>
                </a:lnTo>
                <a:lnTo>
                  <a:pt x="11440" y="21660"/>
                </a:lnTo>
                <a:lnTo>
                  <a:pt x="11000" y="21740"/>
                </a:lnTo>
                <a:lnTo>
                  <a:pt x="10760" y="21640"/>
                </a:lnTo>
                <a:lnTo>
                  <a:pt x="11200" y="21290"/>
                </a:lnTo>
                <a:lnTo>
                  <a:pt x="11710" y="21280"/>
                </a:lnTo>
                <a:lnTo>
                  <a:pt x="12450" y="21470"/>
                </a:lnTo>
                <a:lnTo>
                  <a:pt x="12550" y="21290"/>
                </a:lnTo>
                <a:lnTo>
                  <a:pt x="12500" y="20820"/>
                </a:lnTo>
                <a:lnTo>
                  <a:pt x="12890" y="20300"/>
                </a:lnTo>
                <a:lnTo>
                  <a:pt x="12920" y="20370"/>
                </a:lnTo>
                <a:lnTo>
                  <a:pt x="13070" y="20520"/>
                </a:lnTo>
                <a:lnTo>
                  <a:pt x="13220" y="20610"/>
                </a:lnTo>
                <a:lnTo>
                  <a:pt x="13970" y="20730"/>
                </a:lnTo>
                <a:lnTo>
                  <a:pt x="14090" y="20700"/>
                </a:lnTo>
                <a:lnTo>
                  <a:pt x="14240" y="20560"/>
                </a:lnTo>
                <a:lnTo>
                  <a:pt x="14500" y="20140"/>
                </a:lnTo>
                <a:lnTo>
                  <a:pt x="14680" y="19990"/>
                </a:lnTo>
                <a:lnTo>
                  <a:pt x="14870" y="20510"/>
                </a:lnTo>
                <a:lnTo>
                  <a:pt x="15380" y="20600"/>
                </a:lnTo>
                <a:lnTo>
                  <a:pt x="16440" y="20330"/>
                </a:lnTo>
                <a:lnTo>
                  <a:pt x="17420" y="20200"/>
                </a:lnTo>
                <a:lnTo>
                  <a:pt x="17700" y="20070"/>
                </a:lnTo>
                <a:lnTo>
                  <a:pt x="17540" y="19980"/>
                </a:lnTo>
                <a:lnTo>
                  <a:pt x="17430" y="19830"/>
                </a:lnTo>
                <a:lnTo>
                  <a:pt x="17360" y="19630"/>
                </a:lnTo>
                <a:lnTo>
                  <a:pt x="17340" y="18970"/>
                </a:lnTo>
                <a:lnTo>
                  <a:pt x="17250" y="18570"/>
                </a:lnTo>
                <a:lnTo>
                  <a:pt x="17230" y="18230"/>
                </a:lnTo>
                <a:lnTo>
                  <a:pt x="17430" y="18000"/>
                </a:lnTo>
                <a:lnTo>
                  <a:pt x="17340" y="17880"/>
                </a:lnTo>
                <a:lnTo>
                  <a:pt x="17220" y="17500"/>
                </a:lnTo>
                <a:lnTo>
                  <a:pt x="17110" y="17420"/>
                </a:lnTo>
                <a:lnTo>
                  <a:pt x="16830" y="17290"/>
                </a:lnTo>
                <a:lnTo>
                  <a:pt x="16750" y="17200"/>
                </a:lnTo>
                <a:lnTo>
                  <a:pt x="16740" y="16990"/>
                </a:lnTo>
                <a:lnTo>
                  <a:pt x="16910" y="16900"/>
                </a:lnTo>
                <a:lnTo>
                  <a:pt x="17370" y="16790"/>
                </a:lnTo>
                <a:lnTo>
                  <a:pt x="17590" y="16620"/>
                </a:lnTo>
                <a:lnTo>
                  <a:pt x="17730" y="16420"/>
                </a:lnTo>
                <a:lnTo>
                  <a:pt x="17800" y="16160"/>
                </a:lnTo>
                <a:lnTo>
                  <a:pt x="17860" y="15800"/>
                </a:lnTo>
                <a:lnTo>
                  <a:pt x="17830" y="15760"/>
                </a:lnTo>
                <a:lnTo>
                  <a:pt x="17760" y="15740"/>
                </a:lnTo>
                <a:lnTo>
                  <a:pt x="17690" y="15700"/>
                </a:lnTo>
                <a:lnTo>
                  <a:pt x="17680" y="15610"/>
                </a:lnTo>
                <a:lnTo>
                  <a:pt x="17720" y="15550"/>
                </a:lnTo>
                <a:lnTo>
                  <a:pt x="17840" y="15470"/>
                </a:lnTo>
                <a:lnTo>
                  <a:pt x="17870" y="15430"/>
                </a:lnTo>
                <a:lnTo>
                  <a:pt x="17900" y="15260"/>
                </a:lnTo>
                <a:lnTo>
                  <a:pt x="17970" y="15140"/>
                </a:lnTo>
                <a:lnTo>
                  <a:pt x="17980" y="15010"/>
                </a:lnTo>
                <a:lnTo>
                  <a:pt x="17830" y="14850"/>
                </a:lnTo>
                <a:lnTo>
                  <a:pt x="18670" y="14140"/>
                </a:lnTo>
                <a:lnTo>
                  <a:pt x="19160" y="13850"/>
                </a:lnTo>
                <a:lnTo>
                  <a:pt x="19650" y="13950"/>
                </a:lnTo>
                <a:lnTo>
                  <a:pt x="20200" y="14110"/>
                </a:lnTo>
                <a:lnTo>
                  <a:pt x="20340" y="14140"/>
                </a:lnTo>
                <a:lnTo>
                  <a:pt x="21210" y="14280"/>
                </a:lnTo>
                <a:lnTo>
                  <a:pt x="21640" y="14630"/>
                </a:lnTo>
                <a:lnTo>
                  <a:pt x="23010" y="16480"/>
                </a:lnTo>
                <a:lnTo>
                  <a:pt x="23140" y="16600"/>
                </a:lnTo>
                <a:lnTo>
                  <a:pt x="23280" y="16660"/>
                </a:lnTo>
                <a:lnTo>
                  <a:pt x="23620" y="16730"/>
                </a:lnTo>
                <a:lnTo>
                  <a:pt x="23740" y="16810"/>
                </a:lnTo>
                <a:lnTo>
                  <a:pt x="24200" y="17490"/>
                </a:lnTo>
                <a:lnTo>
                  <a:pt x="24360" y="17660"/>
                </a:lnTo>
                <a:lnTo>
                  <a:pt x="24500" y="17650"/>
                </a:lnTo>
                <a:lnTo>
                  <a:pt x="24630" y="17590"/>
                </a:lnTo>
                <a:lnTo>
                  <a:pt x="24780" y="17570"/>
                </a:lnTo>
                <a:lnTo>
                  <a:pt x="24980" y="17670"/>
                </a:lnTo>
                <a:lnTo>
                  <a:pt x="25260" y="17870"/>
                </a:lnTo>
                <a:lnTo>
                  <a:pt x="25510" y="18100"/>
                </a:lnTo>
                <a:lnTo>
                  <a:pt x="25620" y="18310"/>
                </a:lnTo>
                <a:lnTo>
                  <a:pt x="25760" y="18470"/>
                </a:lnTo>
                <a:lnTo>
                  <a:pt x="26330" y="18770"/>
                </a:lnTo>
                <a:lnTo>
                  <a:pt x="26630" y="18940"/>
                </a:lnTo>
                <a:lnTo>
                  <a:pt x="27750" y="19250"/>
                </a:lnTo>
                <a:lnTo>
                  <a:pt x="28530" y="19200"/>
                </a:lnTo>
                <a:close/>
                <a:moveTo>
                  <a:pt x="26420" y="19650"/>
                </a:moveTo>
                <a:lnTo>
                  <a:pt x="25790" y="19500"/>
                </a:lnTo>
                <a:lnTo>
                  <a:pt x="24490" y="19950"/>
                </a:lnTo>
                <a:lnTo>
                  <a:pt x="24230" y="20940"/>
                </a:lnTo>
                <a:lnTo>
                  <a:pt x="23450" y="21540"/>
                </a:lnTo>
                <a:lnTo>
                  <a:pt x="23890" y="22230"/>
                </a:lnTo>
                <a:lnTo>
                  <a:pt x="24090" y="22170"/>
                </a:lnTo>
                <a:lnTo>
                  <a:pt x="24560" y="22490"/>
                </a:lnTo>
                <a:lnTo>
                  <a:pt x="25090" y="22100"/>
                </a:lnTo>
                <a:lnTo>
                  <a:pt x="25950" y="22100"/>
                </a:lnTo>
                <a:lnTo>
                  <a:pt x="26520" y="21810"/>
                </a:lnTo>
                <a:lnTo>
                  <a:pt x="27360" y="21290"/>
                </a:lnTo>
                <a:lnTo>
                  <a:pt x="27460" y="20920"/>
                </a:lnTo>
                <a:lnTo>
                  <a:pt x="27310" y="20260"/>
                </a:lnTo>
                <a:lnTo>
                  <a:pt x="27030" y="19590"/>
                </a:lnTo>
                <a:lnTo>
                  <a:pt x="26420" y="19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Sopron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12890" y="20300"/>
                </a:moveTo>
                <a:lnTo>
                  <a:pt x="12500" y="20820"/>
                </a:lnTo>
                <a:lnTo>
                  <a:pt x="12550" y="21290"/>
                </a:lnTo>
                <a:lnTo>
                  <a:pt x="12450" y="21470"/>
                </a:lnTo>
                <a:lnTo>
                  <a:pt x="11710" y="21280"/>
                </a:lnTo>
                <a:lnTo>
                  <a:pt x="11200" y="21290"/>
                </a:lnTo>
                <a:lnTo>
                  <a:pt x="10760" y="21640"/>
                </a:lnTo>
                <a:lnTo>
                  <a:pt x="10110" y="21370"/>
                </a:lnTo>
                <a:lnTo>
                  <a:pt x="9740" y="21460"/>
                </a:lnTo>
                <a:lnTo>
                  <a:pt x="8990" y="21150"/>
                </a:lnTo>
                <a:lnTo>
                  <a:pt x="8750" y="21010"/>
                </a:lnTo>
                <a:lnTo>
                  <a:pt x="8870" y="20860"/>
                </a:lnTo>
                <a:lnTo>
                  <a:pt x="9070" y="20530"/>
                </a:lnTo>
                <a:lnTo>
                  <a:pt x="9170" y="20430"/>
                </a:lnTo>
                <a:lnTo>
                  <a:pt x="9250" y="20530"/>
                </a:lnTo>
                <a:lnTo>
                  <a:pt x="9310" y="20590"/>
                </a:lnTo>
                <a:lnTo>
                  <a:pt x="9380" y="20610"/>
                </a:lnTo>
                <a:lnTo>
                  <a:pt x="9470" y="20550"/>
                </a:lnTo>
                <a:lnTo>
                  <a:pt x="9620" y="20410"/>
                </a:lnTo>
                <a:lnTo>
                  <a:pt x="10160" y="20120"/>
                </a:lnTo>
                <a:lnTo>
                  <a:pt x="10270" y="20010"/>
                </a:lnTo>
                <a:lnTo>
                  <a:pt x="10350" y="19840"/>
                </a:lnTo>
                <a:lnTo>
                  <a:pt x="10320" y="19580"/>
                </a:lnTo>
                <a:lnTo>
                  <a:pt x="10400" y="19390"/>
                </a:lnTo>
                <a:lnTo>
                  <a:pt x="10890" y="19160"/>
                </a:lnTo>
                <a:lnTo>
                  <a:pt x="11460" y="19230"/>
                </a:lnTo>
                <a:lnTo>
                  <a:pt x="12530" y="19650"/>
                </a:lnTo>
                <a:lnTo>
                  <a:pt x="12700" y="19770"/>
                </a:lnTo>
                <a:lnTo>
                  <a:pt x="12770" y="19950"/>
                </a:lnTo>
                <a:lnTo>
                  <a:pt x="12820" y="20160"/>
                </a:lnTo>
                <a:lnTo>
                  <a:pt x="12890" y="20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Vas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11690" y="25300"/>
                </a:moveTo>
                <a:lnTo>
                  <a:pt x="11720" y="25330"/>
                </a:lnTo>
                <a:lnTo>
                  <a:pt x="11880" y="25540"/>
                </a:lnTo>
                <a:lnTo>
                  <a:pt x="12070" y="25680"/>
                </a:lnTo>
                <a:lnTo>
                  <a:pt x="12760" y="25840"/>
                </a:lnTo>
                <a:lnTo>
                  <a:pt x="13130" y="26210"/>
                </a:lnTo>
                <a:lnTo>
                  <a:pt x="13510" y="26130"/>
                </a:lnTo>
                <a:lnTo>
                  <a:pt x="14520" y="25500"/>
                </a:lnTo>
                <a:lnTo>
                  <a:pt x="14850" y="25770"/>
                </a:lnTo>
                <a:lnTo>
                  <a:pt x="15940" y="25960"/>
                </a:lnTo>
                <a:lnTo>
                  <a:pt x="17380" y="25130"/>
                </a:lnTo>
                <a:lnTo>
                  <a:pt x="17710" y="25220"/>
                </a:lnTo>
                <a:lnTo>
                  <a:pt x="17570" y="25630"/>
                </a:lnTo>
                <a:lnTo>
                  <a:pt x="17460" y="26140"/>
                </a:lnTo>
                <a:lnTo>
                  <a:pt x="18730" y="25460"/>
                </a:lnTo>
                <a:lnTo>
                  <a:pt x="19080" y="25720"/>
                </a:lnTo>
                <a:lnTo>
                  <a:pt x="19390" y="26230"/>
                </a:lnTo>
                <a:lnTo>
                  <a:pt x="19990" y="26980"/>
                </a:lnTo>
                <a:lnTo>
                  <a:pt x="20740" y="27500"/>
                </a:lnTo>
                <a:lnTo>
                  <a:pt x="19850" y="27900"/>
                </a:lnTo>
                <a:lnTo>
                  <a:pt x="19730" y="28020"/>
                </a:lnTo>
                <a:lnTo>
                  <a:pt x="19740" y="28320"/>
                </a:lnTo>
                <a:lnTo>
                  <a:pt x="19640" y="28540"/>
                </a:lnTo>
                <a:lnTo>
                  <a:pt x="19470" y="28710"/>
                </a:lnTo>
                <a:lnTo>
                  <a:pt x="19310" y="29200"/>
                </a:lnTo>
                <a:lnTo>
                  <a:pt x="19420" y="29760"/>
                </a:lnTo>
                <a:lnTo>
                  <a:pt x="19360" y="30710"/>
                </a:lnTo>
                <a:lnTo>
                  <a:pt x="19640" y="32770"/>
                </a:lnTo>
                <a:lnTo>
                  <a:pt x="18000" y="33170"/>
                </a:lnTo>
                <a:lnTo>
                  <a:pt x="17630" y="33690"/>
                </a:lnTo>
                <a:lnTo>
                  <a:pt x="17480" y="33650"/>
                </a:lnTo>
                <a:lnTo>
                  <a:pt x="17330" y="33680"/>
                </a:lnTo>
                <a:lnTo>
                  <a:pt x="17230" y="33570"/>
                </a:lnTo>
                <a:lnTo>
                  <a:pt x="17190" y="33410"/>
                </a:lnTo>
                <a:lnTo>
                  <a:pt x="16870" y="33410"/>
                </a:lnTo>
                <a:lnTo>
                  <a:pt x="16690" y="33690"/>
                </a:lnTo>
                <a:lnTo>
                  <a:pt x="16750" y="33930"/>
                </a:lnTo>
                <a:lnTo>
                  <a:pt x="16640" y="34140"/>
                </a:lnTo>
                <a:lnTo>
                  <a:pt x="16080" y="34470"/>
                </a:lnTo>
                <a:lnTo>
                  <a:pt x="15460" y="34610"/>
                </a:lnTo>
                <a:lnTo>
                  <a:pt x="15140" y="34560"/>
                </a:lnTo>
                <a:lnTo>
                  <a:pt x="14520" y="34700"/>
                </a:lnTo>
                <a:lnTo>
                  <a:pt x="14370" y="35060"/>
                </a:lnTo>
                <a:lnTo>
                  <a:pt x="14110" y="35080"/>
                </a:lnTo>
                <a:lnTo>
                  <a:pt x="13820" y="34970"/>
                </a:lnTo>
                <a:lnTo>
                  <a:pt x="13350" y="35310"/>
                </a:lnTo>
                <a:lnTo>
                  <a:pt x="12010" y="35390"/>
                </a:lnTo>
                <a:lnTo>
                  <a:pt x="11500" y="35640"/>
                </a:lnTo>
                <a:lnTo>
                  <a:pt x="11280" y="36000"/>
                </a:lnTo>
                <a:lnTo>
                  <a:pt x="11120" y="36460"/>
                </a:lnTo>
                <a:lnTo>
                  <a:pt x="10880" y="36820"/>
                </a:lnTo>
                <a:lnTo>
                  <a:pt x="10270" y="37390"/>
                </a:lnTo>
                <a:lnTo>
                  <a:pt x="10000" y="37900"/>
                </a:lnTo>
                <a:lnTo>
                  <a:pt x="9430" y="38280"/>
                </a:lnTo>
                <a:lnTo>
                  <a:pt x="8800" y="38280"/>
                </a:lnTo>
                <a:lnTo>
                  <a:pt x="8920" y="38960"/>
                </a:lnTo>
                <a:lnTo>
                  <a:pt x="8270" y="39960"/>
                </a:lnTo>
                <a:lnTo>
                  <a:pt x="8190" y="40040"/>
                </a:lnTo>
                <a:lnTo>
                  <a:pt x="8180" y="40030"/>
                </a:lnTo>
                <a:lnTo>
                  <a:pt x="8080" y="39990"/>
                </a:lnTo>
                <a:lnTo>
                  <a:pt x="8070" y="39660"/>
                </a:lnTo>
                <a:lnTo>
                  <a:pt x="7890" y="39690"/>
                </a:lnTo>
                <a:lnTo>
                  <a:pt x="7760" y="39540"/>
                </a:lnTo>
                <a:lnTo>
                  <a:pt x="7650" y="39320"/>
                </a:lnTo>
                <a:lnTo>
                  <a:pt x="7500" y="39120"/>
                </a:lnTo>
                <a:lnTo>
                  <a:pt x="7310" y="38560"/>
                </a:lnTo>
                <a:lnTo>
                  <a:pt x="7280" y="38490"/>
                </a:lnTo>
                <a:lnTo>
                  <a:pt x="7300" y="38410"/>
                </a:lnTo>
                <a:lnTo>
                  <a:pt x="7330" y="38270"/>
                </a:lnTo>
                <a:lnTo>
                  <a:pt x="7450" y="38060"/>
                </a:lnTo>
                <a:lnTo>
                  <a:pt x="7510" y="37970"/>
                </a:lnTo>
                <a:lnTo>
                  <a:pt x="7600" y="37750"/>
                </a:lnTo>
                <a:lnTo>
                  <a:pt x="7670" y="37510"/>
                </a:lnTo>
                <a:lnTo>
                  <a:pt x="7700" y="37340"/>
                </a:lnTo>
                <a:lnTo>
                  <a:pt x="7650" y="37240"/>
                </a:lnTo>
                <a:lnTo>
                  <a:pt x="7450" y="37230"/>
                </a:lnTo>
                <a:lnTo>
                  <a:pt x="7330" y="37170"/>
                </a:lnTo>
                <a:lnTo>
                  <a:pt x="7270" y="37090"/>
                </a:lnTo>
                <a:lnTo>
                  <a:pt x="7070" y="36840"/>
                </a:lnTo>
                <a:lnTo>
                  <a:pt x="6930" y="36760"/>
                </a:lnTo>
                <a:lnTo>
                  <a:pt x="5690" y="36870"/>
                </a:lnTo>
                <a:lnTo>
                  <a:pt x="5100" y="36920"/>
                </a:lnTo>
                <a:lnTo>
                  <a:pt x="5030" y="36900"/>
                </a:lnTo>
                <a:lnTo>
                  <a:pt x="4550" y="36780"/>
                </a:lnTo>
                <a:lnTo>
                  <a:pt x="4760" y="36680"/>
                </a:lnTo>
                <a:lnTo>
                  <a:pt x="4930" y="36520"/>
                </a:lnTo>
                <a:lnTo>
                  <a:pt x="5420" y="35850"/>
                </a:lnTo>
                <a:lnTo>
                  <a:pt x="5570" y="35690"/>
                </a:lnTo>
                <a:lnTo>
                  <a:pt x="5910" y="35440"/>
                </a:lnTo>
                <a:lnTo>
                  <a:pt x="6190" y="35320"/>
                </a:lnTo>
                <a:lnTo>
                  <a:pt x="6290" y="35250"/>
                </a:lnTo>
                <a:lnTo>
                  <a:pt x="6380" y="35100"/>
                </a:lnTo>
                <a:lnTo>
                  <a:pt x="6380" y="34980"/>
                </a:lnTo>
                <a:lnTo>
                  <a:pt x="6370" y="34880"/>
                </a:lnTo>
                <a:lnTo>
                  <a:pt x="6410" y="34760"/>
                </a:lnTo>
                <a:lnTo>
                  <a:pt x="6540" y="34640"/>
                </a:lnTo>
                <a:lnTo>
                  <a:pt x="6680" y="34610"/>
                </a:lnTo>
                <a:lnTo>
                  <a:pt x="6780" y="34520"/>
                </a:lnTo>
                <a:lnTo>
                  <a:pt x="6840" y="34220"/>
                </a:lnTo>
                <a:lnTo>
                  <a:pt x="6970" y="34000"/>
                </a:lnTo>
                <a:lnTo>
                  <a:pt x="7150" y="33980"/>
                </a:lnTo>
                <a:lnTo>
                  <a:pt x="7650" y="34080"/>
                </a:lnTo>
                <a:lnTo>
                  <a:pt x="8200" y="34010"/>
                </a:lnTo>
                <a:lnTo>
                  <a:pt x="8480" y="34050"/>
                </a:lnTo>
                <a:lnTo>
                  <a:pt x="8710" y="34220"/>
                </a:lnTo>
                <a:lnTo>
                  <a:pt x="8790" y="34280"/>
                </a:lnTo>
                <a:lnTo>
                  <a:pt x="8850" y="34300"/>
                </a:lnTo>
                <a:lnTo>
                  <a:pt x="8920" y="34280"/>
                </a:lnTo>
                <a:lnTo>
                  <a:pt x="8980" y="34230"/>
                </a:lnTo>
                <a:lnTo>
                  <a:pt x="8980" y="34220"/>
                </a:lnTo>
                <a:lnTo>
                  <a:pt x="9200" y="34180"/>
                </a:lnTo>
                <a:lnTo>
                  <a:pt x="9550" y="34180"/>
                </a:lnTo>
                <a:lnTo>
                  <a:pt x="9800" y="34120"/>
                </a:lnTo>
                <a:lnTo>
                  <a:pt x="9740" y="33900"/>
                </a:lnTo>
                <a:lnTo>
                  <a:pt x="9550" y="33730"/>
                </a:lnTo>
                <a:lnTo>
                  <a:pt x="9360" y="33660"/>
                </a:lnTo>
                <a:lnTo>
                  <a:pt x="8980" y="33620"/>
                </a:lnTo>
                <a:lnTo>
                  <a:pt x="9140" y="33460"/>
                </a:lnTo>
                <a:lnTo>
                  <a:pt x="9740" y="33220"/>
                </a:lnTo>
                <a:lnTo>
                  <a:pt x="9890" y="33120"/>
                </a:lnTo>
                <a:lnTo>
                  <a:pt x="9950" y="33020"/>
                </a:lnTo>
                <a:lnTo>
                  <a:pt x="9900" y="32910"/>
                </a:lnTo>
                <a:lnTo>
                  <a:pt x="9740" y="32830"/>
                </a:lnTo>
                <a:lnTo>
                  <a:pt x="9470" y="32740"/>
                </a:lnTo>
                <a:lnTo>
                  <a:pt x="9370" y="32480"/>
                </a:lnTo>
                <a:lnTo>
                  <a:pt x="9460" y="32200"/>
                </a:lnTo>
                <a:lnTo>
                  <a:pt x="9740" y="32020"/>
                </a:lnTo>
                <a:lnTo>
                  <a:pt x="10050" y="31610"/>
                </a:lnTo>
                <a:lnTo>
                  <a:pt x="10110" y="31380"/>
                </a:lnTo>
                <a:lnTo>
                  <a:pt x="9950" y="31140"/>
                </a:lnTo>
                <a:lnTo>
                  <a:pt x="9730" y="31120"/>
                </a:lnTo>
                <a:lnTo>
                  <a:pt x="9280" y="31340"/>
                </a:lnTo>
                <a:lnTo>
                  <a:pt x="9100" y="31220"/>
                </a:lnTo>
                <a:lnTo>
                  <a:pt x="9100" y="31110"/>
                </a:lnTo>
                <a:lnTo>
                  <a:pt x="9210" y="30780"/>
                </a:lnTo>
                <a:lnTo>
                  <a:pt x="9210" y="30600"/>
                </a:lnTo>
                <a:lnTo>
                  <a:pt x="9120" y="30480"/>
                </a:lnTo>
                <a:lnTo>
                  <a:pt x="9000" y="30460"/>
                </a:lnTo>
                <a:lnTo>
                  <a:pt x="8900" y="30470"/>
                </a:lnTo>
                <a:lnTo>
                  <a:pt x="8820" y="30400"/>
                </a:lnTo>
                <a:lnTo>
                  <a:pt x="8770" y="30080"/>
                </a:lnTo>
                <a:lnTo>
                  <a:pt x="8980" y="29650"/>
                </a:lnTo>
                <a:lnTo>
                  <a:pt x="8930" y="29300"/>
                </a:lnTo>
                <a:lnTo>
                  <a:pt x="9350" y="29070"/>
                </a:lnTo>
                <a:lnTo>
                  <a:pt x="9540" y="28900"/>
                </a:lnTo>
                <a:lnTo>
                  <a:pt x="9630" y="28640"/>
                </a:lnTo>
                <a:lnTo>
                  <a:pt x="9570" y="28310"/>
                </a:lnTo>
                <a:lnTo>
                  <a:pt x="9170" y="27450"/>
                </a:lnTo>
                <a:lnTo>
                  <a:pt x="9130" y="27420"/>
                </a:lnTo>
                <a:lnTo>
                  <a:pt x="9070" y="27390"/>
                </a:lnTo>
                <a:lnTo>
                  <a:pt x="9010" y="27360"/>
                </a:lnTo>
                <a:lnTo>
                  <a:pt x="8970" y="27280"/>
                </a:lnTo>
                <a:lnTo>
                  <a:pt x="8980" y="27170"/>
                </a:lnTo>
                <a:lnTo>
                  <a:pt x="9040" y="27110"/>
                </a:lnTo>
                <a:lnTo>
                  <a:pt x="9110" y="27080"/>
                </a:lnTo>
                <a:lnTo>
                  <a:pt x="9130" y="27020"/>
                </a:lnTo>
                <a:lnTo>
                  <a:pt x="9100" y="26260"/>
                </a:lnTo>
                <a:lnTo>
                  <a:pt x="9240" y="26010"/>
                </a:lnTo>
                <a:lnTo>
                  <a:pt x="9400" y="25960"/>
                </a:lnTo>
                <a:lnTo>
                  <a:pt x="9580" y="26090"/>
                </a:lnTo>
                <a:lnTo>
                  <a:pt x="9740" y="26350"/>
                </a:lnTo>
                <a:lnTo>
                  <a:pt x="11180" y="25690"/>
                </a:lnTo>
                <a:lnTo>
                  <a:pt x="11690" y="25300"/>
                </a:lnTo>
                <a:close/>
                <a:moveTo>
                  <a:pt x="12120" y="28440"/>
                </a:moveTo>
                <a:lnTo>
                  <a:pt x="11770" y="28360"/>
                </a:lnTo>
                <a:lnTo>
                  <a:pt x="10910" y="28670"/>
                </a:lnTo>
                <a:lnTo>
                  <a:pt x="10750" y="28540"/>
                </a:lnTo>
                <a:lnTo>
                  <a:pt x="10410" y="28540"/>
                </a:lnTo>
                <a:lnTo>
                  <a:pt x="10350" y="28770"/>
                </a:lnTo>
                <a:lnTo>
                  <a:pt x="10500" y="29270"/>
                </a:lnTo>
                <a:lnTo>
                  <a:pt x="10660" y="29960"/>
                </a:lnTo>
                <a:lnTo>
                  <a:pt x="10940" y="30850"/>
                </a:lnTo>
                <a:lnTo>
                  <a:pt x="11340" y="31180"/>
                </a:lnTo>
                <a:lnTo>
                  <a:pt x="11720" y="30830"/>
                </a:lnTo>
                <a:lnTo>
                  <a:pt x="12030" y="30870"/>
                </a:lnTo>
                <a:lnTo>
                  <a:pt x="12400" y="30950"/>
                </a:lnTo>
                <a:lnTo>
                  <a:pt x="12430" y="30340"/>
                </a:lnTo>
                <a:lnTo>
                  <a:pt x="12530" y="29900"/>
                </a:lnTo>
                <a:lnTo>
                  <a:pt x="12620" y="29370"/>
                </a:lnTo>
                <a:lnTo>
                  <a:pt x="12330" y="28420"/>
                </a:lnTo>
                <a:lnTo>
                  <a:pt x="12120" y="284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Bács-Kiskun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57710" y="38000"/>
                </a:moveTo>
                <a:lnTo>
                  <a:pt x="57050" y="38590"/>
                </a:lnTo>
                <a:lnTo>
                  <a:pt x="56470" y="39410"/>
                </a:lnTo>
                <a:lnTo>
                  <a:pt x="56740" y="39620"/>
                </a:lnTo>
                <a:lnTo>
                  <a:pt x="56860" y="39970"/>
                </a:lnTo>
                <a:lnTo>
                  <a:pt x="56610" y="42110"/>
                </a:lnTo>
                <a:lnTo>
                  <a:pt x="56140" y="42620"/>
                </a:lnTo>
                <a:lnTo>
                  <a:pt x="54980" y="42440"/>
                </a:lnTo>
                <a:lnTo>
                  <a:pt x="54470" y="42790"/>
                </a:lnTo>
                <a:lnTo>
                  <a:pt x="54490" y="43590"/>
                </a:lnTo>
                <a:lnTo>
                  <a:pt x="55130" y="44040"/>
                </a:lnTo>
                <a:lnTo>
                  <a:pt x="55280" y="44950"/>
                </a:lnTo>
                <a:lnTo>
                  <a:pt x="55050" y="45830"/>
                </a:lnTo>
                <a:lnTo>
                  <a:pt x="54880" y="46220"/>
                </a:lnTo>
                <a:lnTo>
                  <a:pt x="54590" y="46200"/>
                </a:lnTo>
                <a:lnTo>
                  <a:pt x="54170" y="46340"/>
                </a:lnTo>
                <a:lnTo>
                  <a:pt x="53800" y="46610"/>
                </a:lnTo>
                <a:lnTo>
                  <a:pt x="53410" y="46650"/>
                </a:lnTo>
                <a:lnTo>
                  <a:pt x="53040" y="46530"/>
                </a:lnTo>
                <a:lnTo>
                  <a:pt x="52730" y="46570"/>
                </a:lnTo>
                <a:lnTo>
                  <a:pt x="52460" y="46770"/>
                </a:lnTo>
                <a:lnTo>
                  <a:pt x="52500" y="47230"/>
                </a:lnTo>
                <a:lnTo>
                  <a:pt x="52490" y="47670"/>
                </a:lnTo>
                <a:lnTo>
                  <a:pt x="52280" y="48080"/>
                </a:lnTo>
                <a:lnTo>
                  <a:pt x="52240" y="48630"/>
                </a:lnTo>
                <a:lnTo>
                  <a:pt x="52500" y="49300"/>
                </a:lnTo>
                <a:lnTo>
                  <a:pt x="52830" y="49920"/>
                </a:lnTo>
                <a:lnTo>
                  <a:pt x="53030" y="50490"/>
                </a:lnTo>
                <a:lnTo>
                  <a:pt x="52740" y="50300"/>
                </a:lnTo>
                <a:lnTo>
                  <a:pt x="52460" y="50210"/>
                </a:lnTo>
                <a:lnTo>
                  <a:pt x="52170" y="50200"/>
                </a:lnTo>
                <a:lnTo>
                  <a:pt x="51390" y="50350"/>
                </a:lnTo>
                <a:lnTo>
                  <a:pt x="51110" y="50340"/>
                </a:lnTo>
                <a:lnTo>
                  <a:pt x="50860" y="50390"/>
                </a:lnTo>
                <a:lnTo>
                  <a:pt x="50530" y="50540"/>
                </a:lnTo>
                <a:lnTo>
                  <a:pt x="50220" y="50750"/>
                </a:lnTo>
                <a:lnTo>
                  <a:pt x="50020" y="50970"/>
                </a:lnTo>
                <a:lnTo>
                  <a:pt x="50050" y="51120"/>
                </a:lnTo>
                <a:lnTo>
                  <a:pt x="50150" y="51300"/>
                </a:lnTo>
                <a:lnTo>
                  <a:pt x="50180" y="51460"/>
                </a:lnTo>
                <a:lnTo>
                  <a:pt x="49830" y="51650"/>
                </a:lnTo>
                <a:lnTo>
                  <a:pt x="49730" y="51780"/>
                </a:lnTo>
                <a:lnTo>
                  <a:pt x="49670" y="51930"/>
                </a:lnTo>
                <a:lnTo>
                  <a:pt x="49570" y="52060"/>
                </a:lnTo>
                <a:lnTo>
                  <a:pt x="49340" y="52250"/>
                </a:lnTo>
                <a:lnTo>
                  <a:pt x="49230" y="52290"/>
                </a:lnTo>
                <a:lnTo>
                  <a:pt x="49080" y="52320"/>
                </a:lnTo>
                <a:lnTo>
                  <a:pt x="48910" y="52400"/>
                </a:lnTo>
                <a:lnTo>
                  <a:pt x="48800" y="52560"/>
                </a:lnTo>
                <a:lnTo>
                  <a:pt x="48700" y="52760"/>
                </a:lnTo>
                <a:lnTo>
                  <a:pt x="48570" y="52910"/>
                </a:lnTo>
                <a:lnTo>
                  <a:pt x="48340" y="52990"/>
                </a:lnTo>
                <a:lnTo>
                  <a:pt x="47850" y="52990"/>
                </a:lnTo>
                <a:lnTo>
                  <a:pt x="47600" y="53040"/>
                </a:lnTo>
                <a:lnTo>
                  <a:pt x="47490" y="53130"/>
                </a:lnTo>
                <a:lnTo>
                  <a:pt x="47330" y="53250"/>
                </a:lnTo>
                <a:lnTo>
                  <a:pt x="47230" y="53490"/>
                </a:lnTo>
                <a:lnTo>
                  <a:pt x="47170" y="53720"/>
                </a:lnTo>
                <a:lnTo>
                  <a:pt x="47020" y="53920"/>
                </a:lnTo>
                <a:lnTo>
                  <a:pt x="46650" y="53990"/>
                </a:lnTo>
                <a:lnTo>
                  <a:pt x="45470" y="53870"/>
                </a:lnTo>
                <a:lnTo>
                  <a:pt x="45180" y="53690"/>
                </a:lnTo>
                <a:lnTo>
                  <a:pt x="44980" y="53310"/>
                </a:lnTo>
                <a:lnTo>
                  <a:pt x="44680" y="53190"/>
                </a:lnTo>
                <a:lnTo>
                  <a:pt x="44370" y="53330"/>
                </a:lnTo>
                <a:lnTo>
                  <a:pt x="44160" y="53690"/>
                </a:lnTo>
                <a:lnTo>
                  <a:pt x="44140" y="54260"/>
                </a:lnTo>
                <a:lnTo>
                  <a:pt x="43900" y="54330"/>
                </a:lnTo>
                <a:lnTo>
                  <a:pt x="43560" y="54280"/>
                </a:lnTo>
                <a:lnTo>
                  <a:pt x="43250" y="54510"/>
                </a:lnTo>
                <a:lnTo>
                  <a:pt x="43200" y="54580"/>
                </a:lnTo>
                <a:lnTo>
                  <a:pt x="43190" y="54650"/>
                </a:lnTo>
                <a:lnTo>
                  <a:pt x="43210" y="54720"/>
                </a:lnTo>
                <a:lnTo>
                  <a:pt x="43310" y="54880"/>
                </a:lnTo>
                <a:lnTo>
                  <a:pt x="43340" y="54970"/>
                </a:lnTo>
                <a:lnTo>
                  <a:pt x="43320" y="55030"/>
                </a:lnTo>
                <a:lnTo>
                  <a:pt x="43250" y="55070"/>
                </a:lnTo>
                <a:lnTo>
                  <a:pt x="42990" y="54950"/>
                </a:lnTo>
                <a:lnTo>
                  <a:pt x="42170" y="54880"/>
                </a:lnTo>
                <a:lnTo>
                  <a:pt x="41970" y="54900"/>
                </a:lnTo>
                <a:lnTo>
                  <a:pt x="41840" y="55050"/>
                </a:lnTo>
                <a:lnTo>
                  <a:pt x="41690" y="55140"/>
                </a:lnTo>
                <a:lnTo>
                  <a:pt x="41420" y="55220"/>
                </a:lnTo>
                <a:lnTo>
                  <a:pt x="41190" y="55380"/>
                </a:lnTo>
                <a:lnTo>
                  <a:pt x="41110" y="55380"/>
                </a:lnTo>
                <a:lnTo>
                  <a:pt x="40830" y="55100"/>
                </a:lnTo>
                <a:lnTo>
                  <a:pt x="41130" y="54710"/>
                </a:lnTo>
                <a:lnTo>
                  <a:pt x="41230" y="54120"/>
                </a:lnTo>
                <a:lnTo>
                  <a:pt x="41410" y="53750"/>
                </a:lnTo>
                <a:lnTo>
                  <a:pt x="41510" y="53340"/>
                </a:lnTo>
                <a:lnTo>
                  <a:pt x="41420" y="53060"/>
                </a:lnTo>
                <a:lnTo>
                  <a:pt x="41410" y="52600"/>
                </a:lnTo>
                <a:lnTo>
                  <a:pt x="41190" y="52130"/>
                </a:lnTo>
                <a:lnTo>
                  <a:pt x="41190" y="51860"/>
                </a:lnTo>
                <a:lnTo>
                  <a:pt x="41100" y="51650"/>
                </a:lnTo>
                <a:lnTo>
                  <a:pt x="40860" y="51610"/>
                </a:lnTo>
                <a:lnTo>
                  <a:pt x="40620" y="51630"/>
                </a:lnTo>
                <a:lnTo>
                  <a:pt x="40930" y="51470"/>
                </a:lnTo>
                <a:lnTo>
                  <a:pt x="41200" y="51180"/>
                </a:lnTo>
                <a:lnTo>
                  <a:pt x="40900" y="51020"/>
                </a:lnTo>
                <a:lnTo>
                  <a:pt x="40740" y="50640"/>
                </a:lnTo>
                <a:lnTo>
                  <a:pt x="40840" y="50440"/>
                </a:lnTo>
                <a:lnTo>
                  <a:pt x="41050" y="50550"/>
                </a:lnTo>
                <a:lnTo>
                  <a:pt x="41260" y="50430"/>
                </a:lnTo>
                <a:lnTo>
                  <a:pt x="41530" y="49820"/>
                </a:lnTo>
                <a:lnTo>
                  <a:pt x="41440" y="49590"/>
                </a:lnTo>
                <a:lnTo>
                  <a:pt x="41280" y="49640"/>
                </a:lnTo>
                <a:lnTo>
                  <a:pt x="41120" y="49570"/>
                </a:lnTo>
                <a:lnTo>
                  <a:pt x="41080" y="49460"/>
                </a:lnTo>
                <a:lnTo>
                  <a:pt x="41130" y="49360"/>
                </a:lnTo>
                <a:lnTo>
                  <a:pt x="41370" y="49200"/>
                </a:lnTo>
                <a:lnTo>
                  <a:pt x="42130" y="49030"/>
                </a:lnTo>
                <a:lnTo>
                  <a:pt x="42340" y="48810"/>
                </a:lnTo>
                <a:lnTo>
                  <a:pt x="42330" y="47160"/>
                </a:lnTo>
                <a:lnTo>
                  <a:pt x="42280" y="46920"/>
                </a:lnTo>
                <a:lnTo>
                  <a:pt x="42090" y="46540"/>
                </a:lnTo>
                <a:lnTo>
                  <a:pt x="42040" y="46230"/>
                </a:lnTo>
                <a:lnTo>
                  <a:pt x="42130" y="45540"/>
                </a:lnTo>
                <a:lnTo>
                  <a:pt x="42450" y="44480"/>
                </a:lnTo>
                <a:lnTo>
                  <a:pt x="42420" y="43890"/>
                </a:lnTo>
                <a:lnTo>
                  <a:pt x="42250" y="43250"/>
                </a:lnTo>
                <a:lnTo>
                  <a:pt x="41840" y="42090"/>
                </a:lnTo>
                <a:lnTo>
                  <a:pt x="41590" y="41630"/>
                </a:lnTo>
                <a:lnTo>
                  <a:pt x="41950" y="41230"/>
                </a:lnTo>
                <a:lnTo>
                  <a:pt x="42860" y="40820"/>
                </a:lnTo>
                <a:lnTo>
                  <a:pt x="43240" y="40430"/>
                </a:lnTo>
                <a:lnTo>
                  <a:pt x="43440" y="40070"/>
                </a:lnTo>
                <a:lnTo>
                  <a:pt x="43510" y="39800"/>
                </a:lnTo>
                <a:lnTo>
                  <a:pt x="43470" y="39520"/>
                </a:lnTo>
                <a:lnTo>
                  <a:pt x="43340" y="39080"/>
                </a:lnTo>
                <a:lnTo>
                  <a:pt x="43320" y="38910"/>
                </a:lnTo>
                <a:lnTo>
                  <a:pt x="43310" y="38690"/>
                </a:lnTo>
                <a:lnTo>
                  <a:pt x="43280" y="38490"/>
                </a:lnTo>
                <a:lnTo>
                  <a:pt x="43200" y="38400"/>
                </a:lnTo>
                <a:lnTo>
                  <a:pt x="43160" y="38330"/>
                </a:lnTo>
                <a:lnTo>
                  <a:pt x="42930" y="38000"/>
                </a:lnTo>
                <a:lnTo>
                  <a:pt x="42880" y="37940"/>
                </a:lnTo>
                <a:lnTo>
                  <a:pt x="42830" y="37870"/>
                </a:lnTo>
                <a:lnTo>
                  <a:pt x="42590" y="37610"/>
                </a:lnTo>
                <a:lnTo>
                  <a:pt x="42520" y="37480"/>
                </a:lnTo>
                <a:lnTo>
                  <a:pt x="42500" y="37320"/>
                </a:lnTo>
                <a:lnTo>
                  <a:pt x="42510" y="37060"/>
                </a:lnTo>
                <a:lnTo>
                  <a:pt x="42520" y="36740"/>
                </a:lnTo>
                <a:lnTo>
                  <a:pt x="42560" y="36500"/>
                </a:lnTo>
                <a:lnTo>
                  <a:pt x="42670" y="36210"/>
                </a:lnTo>
                <a:lnTo>
                  <a:pt x="42800" y="35980"/>
                </a:lnTo>
                <a:lnTo>
                  <a:pt x="42930" y="35880"/>
                </a:lnTo>
                <a:lnTo>
                  <a:pt x="43040" y="35710"/>
                </a:lnTo>
                <a:lnTo>
                  <a:pt x="43050" y="35350"/>
                </a:lnTo>
                <a:lnTo>
                  <a:pt x="42960" y="34530"/>
                </a:lnTo>
                <a:lnTo>
                  <a:pt x="42890" y="34190"/>
                </a:lnTo>
                <a:lnTo>
                  <a:pt x="42880" y="33990"/>
                </a:lnTo>
                <a:lnTo>
                  <a:pt x="42910" y="33860"/>
                </a:lnTo>
                <a:lnTo>
                  <a:pt x="42980" y="33750"/>
                </a:lnTo>
                <a:lnTo>
                  <a:pt x="43040" y="33620"/>
                </a:lnTo>
                <a:lnTo>
                  <a:pt x="43060" y="33440"/>
                </a:lnTo>
                <a:lnTo>
                  <a:pt x="43350" y="32780"/>
                </a:lnTo>
                <a:lnTo>
                  <a:pt x="43980" y="32740"/>
                </a:lnTo>
                <a:lnTo>
                  <a:pt x="44600" y="32560"/>
                </a:lnTo>
                <a:lnTo>
                  <a:pt x="45600" y="31750"/>
                </a:lnTo>
                <a:lnTo>
                  <a:pt x="47040" y="31100"/>
                </a:lnTo>
                <a:lnTo>
                  <a:pt x="47530" y="31230"/>
                </a:lnTo>
                <a:lnTo>
                  <a:pt x="47910" y="31640"/>
                </a:lnTo>
                <a:lnTo>
                  <a:pt x="47970" y="32210"/>
                </a:lnTo>
                <a:lnTo>
                  <a:pt x="47650" y="32730"/>
                </a:lnTo>
                <a:lnTo>
                  <a:pt x="47550" y="33280"/>
                </a:lnTo>
                <a:lnTo>
                  <a:pt x="47820" y="33700"/>
                </a:lnTo>
                <a:lnTo>
                  <a:pt x="48210" y="33570"/>
                </a:lnTo>
                <a:lnTo>
                  <a:pt x="48510" y="32990"/>
                </a:lnTo>
                <a:lnTo>
                  <a:pt x="48890" y="32740"/>
                </a:lnTo>
                <a:lnTo>
                  <a:pt x="49300" y="32580"/>
                </a:lnTo>
                <a:lnTo>
                  <a:pt x="49460" y="32300"/>
                </a:lnTo>
                <a:lnTo>
                  <a:pt x="49490" y="31910"/>
                </a:lnTo>
                <a:lnTo>
                  <a:pt x="49680" y="31660"/>
                </a:lnTo>
                <a:lnTo>
                  <a:pt x="50600" y="31800"/>
                </a:lnTo>
                <a:lnTo>
                  <a:pt x="51110" y="32310"/>
                </a:lnTo>
                <a:lnTo>
                  <a:pt x="51850" y="33540"/>
                </a:lnTo>
                <a:lnTo>
                  <a:pt x="52160" y="33850"/>
                </a:lnTo>
                <a:lnTo>
                  <a:pt x="51890" y="34150"/>
                </a:lnTo>
                <a:lnTo>
                  <a:pt x="51210" y="33800"/>
                </a:lnTo>
                <a:lnTo>
                  <a:pt x="51020" y="34150"/>
                </a:lnTo>
                <a:lnTo>
                  <a:pt x="50940" y="34610"/>
                </a:lnTo>
                <a:lnTo>
                  <a:pt x="51180" y="35230"/>
                </a:lnTo>
                <a:lnTo>
                  <a:pt x="51440" y="35960"/>
                </a:lnTo>
                <a:lnTo>
                  <a:pt x="51890" y="36770"/>
                </a:lnTo>
                <a:lnTo>
                  <a:pt x="52210" y="37880"/>
                </a:lnTo>
                <a:lnTo>
                  <a:pt x="52730" y="38300"/>
                </a:lnTo>
                <a:lnTo>
                  <a:pt x="53150" y="37500"/>
                </a:lnTo>
                <a:lnTo>
                  <a:pt x="53150" y="36610"/>
                </a:lnTo>
                <a:lnTo>
                  <a:pt x="53550" y="36000"/>
                </a:lnTo>
                <a:lnTo>
                  <a:pt x="54020" y="36000"/>
                </a:lnTo>
                <a:lnTo>
                  <a:pt x="54440" y="35690"/>
                </a:lnTo>
                <a:lnTo>
                  <a:pt x="54470" y="35160"/>
                </a:lnTo>
                <a:lnTo>
                  <a:pt x="54730" y="35140"/>
                </a:lnTo>
                <a:lnTo>
                  <a:pt x="54960" y="34830"/>
                </a:lnTo>
                <a:lnTo>
                  <a:pt x="55340" y="34470"/>
                </a:lnTo>
                <a:lnTo>
                  <a:pt x="55760" y="34370"/>
                </a:lnTo>
                <a:lnTo>
                  <a:pt x="56160" y="34670"/>
                </a:lnTo>
                <a:lnTo>
                  <a:pt x="56580" y="34820"/>
                </a:lnTo>
                <a:lnTo>
                  <a:pt x="57140" y="34140"/>
                </a:lnTo>
                <a:lnTo>
                  <a:pt x="57520" y="33870"/>
                </a:lnTo>
                <a:lnTo>
                  <a:pt x="57910" y="33690"/>
                </a:lnTo>
                <a:lnTo>
                  <a:pt x="58360" y="33960"/>
                </a:lnTo>
                <a:lnTo>
                  <a:pt x="58850" y="34500"/>
                </a:lnTo>
                <a:lnTo>
                  <a:pt x="58390" y="34840"/>
                </a:lnTo>
                <a:lnTo>
                  <a:pt x="58310" y="35000"/>
                </a:lnTo>
                <a:lnTo>
                  <a:pt x="58390" y="35160"/>
                </a:lnTo>
                <a:lnTo>
                  <a:pt x="58590" y="35220"/>
                </a:lnTo>
                <a:lnTo>
                  <a:pt x="58800" y="35260"/>
                </a:lnTo>
                <a:lnTo>
                  <a:pt x="58960" y="35330"/>
                </a:lnTo>
                <a:lnTo>
                  <a:pt x="58960" y="35450"/>
                </a:lnTo>
                <a:lnTo>
                  <a:pt x="58720" y="35810"/>
                </a:lnTo>
                <a:lnTo>
                  <a:pt x="58590" y="35790"/>
                </a:lnTo>
                <a:lnTo>
                  <a:pt x="58350" y="35580"/>
                </a:lnTo>
                <a:lnTo>
                  <a:pt x="58050" y="35550"/>
                </a:lnTo>
                <a:lnTo>
                  <a:pt x="58050" y="35860"/>
                </a:lnTo>
                <a:lnTo>
                  <a:pt x="58320" y="36030"/>
                </a:lnTo>
                <a:lnTo>
                  <a:pt x="58120" y="36400"/>
                </a:lnTo>
                <a:lnTo>
                  <a:pt x="57720" y="36370"/>
                </a:lnTo>
                <a:lnTo>
                  <a:pt x="57260" y="36550"/>
                </a:lnTo>
                <a:lnTo>
                  <a:pt x="56970" y="36980"/>
                </a:lnTo>
                <a:lnTo>
                  <a:pt x="57050" y="37020"/>
                </a:lnTo>
                <a:lnTo>
                  <a:pt x="56860" y="37520"/>
                </a:lnTo>
                <a:lnTo>
                  <a:pt x="56920" y="37790"/>
                </a:lnTo>
                <a:lnTo>
                  <a:pt x="57100" y="37940"/>
                </a:lnTo>
                <a:lnTo>
                  <a:pt x="57360" y="37880"/>
                </a:lnTo>
                <a:lnTo>
                  <a:pt x="57710" y="380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Szeged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60500" y="48550"/>
                </a:moveTo>
                <a:lnTo>
                  <a:pt x="60520" y="49010"/>
                </a:lnTo>
                <a:lnTo>
                  <a:pt x="60150" y="49030"/>
                </a:lnTo>
                <a:lnTo>
                  <a:pt x="59690" y="48940"/>
                </a:lnTo>
                <a:lnTo>
                  <a:pt x="59520" y="49240"/>
                </a:lnTo>
                <a:lnTo>
                  <a:pt x="59550" y="49540"/>
                </a:lnTo>
                <a:lnTo>
                  <a:pt x="59730" y="49880"/>
                </a:lnTo>
                <a:lnTo>
                  <a:pt x="60000" y="50110"/>
                </a:lnTo>
                <a:lnTo>
                  <a:pt x="59970" y="50530"/>
                </a:lnTo>
                <a:lnTo>
                  <a:pt x="59650" y="50610"/>
                </a:lnTo>
                <a:lnTo>
                  <a:pt x="59420" y="50110"/>
                </a:lnTo>
                <a:lnTo>
                  <a:pt x="59100" y="49730"/>
                </a:lnTo>
                <a:lnTo>
                  <a:pt x="58780" y="49690"/>
                </a:lnTo>
                <a:lnTo>
                  <a:pt x="58600" y="49920"/>
                </a:lnTo>
                <a:lnTo>
                  <a:pt x="58430" y="50620"/>
                </a:lnTo>
                <a:lnTo>
                  <a:pt x="58210" y="50560"/>
                </a:lnTo>
                <a:lnTo>
                  <a:pt x="58080" y="50580"/>
                </a:lnTo>
                <a:lnTo>
                  <a:pt x="57740" y="50750"/>
                </a:lnTo>
                <a:lnTo>
                  <a:pt x="57810" y="49390"/>
                </a:lnTo>
                <a:lnTo>
                  <a:pt x="57940" y="49160"/>
                </a:lnTo>
                <a:lnTo>
                  <a:pt x="57810" y="48670"/>
                </a:lnTo>
                <a:lnTo>
                  <a:pt x="57020" y="48440"/>
                </a:lnTo>
                <a:lnTo>
                  <a:pt x="57070" y="47410"/>
                </a:lnTo>
                <a:lnTo>
                  <a:pt x="57600" y="47070"/>
                </a:lnTo>
                <a:lnTo>
                  <a:pt x="58390" y="47220"/>
                </a:lnTo>
                <a:lnTo>
                  <a:pt x="58860" y="46690"/>
                </a:lnTo>
                <a:lnTo>
                  <a:pt x="59130" y="46950"/>
                </a:lnTo>
                <a:lnTo>
                  <a:pt x="59390" y="47450"/>
                </a:lnTo>
                <a:lnTo>
                  <a:pt x="59800" y="47430"/>
                </a:lnTo>
                <a:lnTo>
                  <a:pt x="59910" y="47700"/>
                </a:lnTo>
                <a:lnTo>
                  <a:pt x="59970" y="47950"/>
                </a:lnTo>
                <a:lnTo>
                  <a:pt x="59860" y="48230"/>
                </a:lnTo>
                <a:lnTo>
                  <a:pt x="60210" y="48480"/>
                </a:lnTo>
                <a:lnTo>
                  <a:pt x="60500" y="48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Zala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8190" y="40040"/>
                </a:moveTo>
                <a:lnTo>
                  <a:pt x="8270" y="39960"/>
                </a:lnTo>
                <a:lnTo>
                  <a:pt x="8920" y="38960"/>
                </a:lnTo>
                <a:lnTo>
                  <a:pt x="8800" y="38280"/>
                </a:lnTo>
                <a:lnTo>
                  <a:pt x="9430" y="38280"/>
                </a:lnTo>
                <a:lnTo>
                  <a:pt x="10000" y="37900"/>
                </a:lnTo>
                <a:lnTo>
                  <a:pt x="10270" y="37390"/>
                </a:lnTo>
                <a:lnTo>
                  <a:pt x="10880" y="36820"/>
                </a:lnTo>
                <a:lnTo>
                  <a:pt x="11120" y="36460"/>
                </a:lnTo>
                <a:lnTo>
                  <a:pt x="11280" y="36000"/>
                </a:lnTo>
                <a:lnTo>
                  <a:pt x="11500" y="35640"/>
                </a:lnTo>
                <a:lnTo>
                  <a:pt x="12010" y="35390"/>
                </a:lnTo>
                <a:lnTo>
                  <a:pt x="13350" y="35310"/>
                </a:lnTo>
                <a:lnTo>
                  <a:pt x="13820" y="34970"/>
                </a:lnTo>
                <a:lnTo>
                  <a:pt x="14110" y="35080"/>
                </a:lnTo>
                <a:lnTo>
                  <a:pt x="14370" y="35060"/>
                </a:lnTo>
                <a:lnTo>
                  <a:pt x="14520" y="34700"/>
                </a:lnTo>
                <a:lnTo>
                  <a:pt x="15140" y="34560"/>
                </a:lnTo>
                <a:lnTo>
                  <a:pt x="15460" y="34610"/>
                </a:lnTo>
                <a:lnTo>
                  <a:pt x="16080" y="34470"/>
                </a:lnTo>
                <a:lnTo>
                  <a:pt x="16640" y="34140"/>
                </a:lnTo>
                <a:lnTo>
                  <a:pt x="16750" y="33930"/>
                </a:lnTo>
                <a:lnTo>
                  <a:pt x="16690" y="33690"/>
                </a:lnTo>
                <a:lnTo>
                  <a:pt x="16870" y="33410"/>
                </a:lnTo>
                <a:lnTo>
                  <a:pt x="17190" y="33410"/>
                </a:lnTo>
                <a:lnTo>
                  <a:pt x="17230" y="33570"/>
                </a:lnTo>
                <a:lnTo>
                  <a:pt x="17330" y="33680"/>
                </a:lnTo>
                <a:lnTo>
                  <a:pt x="17480" y="33650"/>
                </a:lnTo>
                <a:lnTo>
                  <a:pt x="17630" y="33690"/>
                </a:lnTo>
                <a:lnTo>
                  <a:pt x="18000" y="33170"/>
                </a:lnTo>
                <a:lnTo>
                  <a:pt x="18140" y="33380"/>
                </a:lnTo>
                <a:lnTo>
                  <a:pt x="18300" y="33560"/>
                </a:lnTo>
                <a:lnTo>
                  <a:pt x="18650" y="33710"/>
                </a:lnTo>
                <a:lnTo>
                  <a:pt x="18740" y="33900"/>
                </a:lnTo>
                <a:lnTo>
                  <a:pt x="18670" y="34110"/>
                </a:lnTo>
                <a:lnTo>
                  <a:pt x="18560" y="34310"/>
                </a:lnTo>
                <a:lnTo>
                  <a:pt x="18510" y="34560"/>
                </a:lnTo>
                <a:lnTo>
                  <a:pt x="18680" y="38980"/>
                </a:lnTo>
                <a:lnTo>
                  <a:pt x="18510" y="40340"/>
                </a:lnTo>
                <a:lnTo>
                  <a:pt x="18920" y="40960"/>
                </a:lnTo>
                <a:lnTo>
                  <a:pt x="19640" y="40660"/>
                </a:lnTo>
                <a:lnTo>
                  <a:pt x="19720" y="43230"/>
                </a:lnTo>
                <a:lnTo>
                  <a:pt x="19510" y="43930"/>
                </a:lnTo>
                <a:lnTo>
                  <a:pt x="19280" y="44360"/>
                </a:lnTo>
                <a:lnTo>
                  <a:pt x="19120" y="44990"/>
                </a:lnTo>
                <a:lnTo>
                  <a:pt x="17610" y="45360"/>
                </a:lnTo>
                <a:lnTo>
                  <a:pt x="17220" y="44580"/>
                </a:lnTo>
                <a:lnTo>
                  <a:pt x="17110" y="43870"/>
                </a:lnTo>
                <a:lnTo>
                  <a:pt x="16750" y="43510"/>
                </a:lnTo>
                <a:lnTo>
                  <a:pt x="16620" y="42670"/>
                </a:lnTo>
                <a:lnTo>
                  <a:pt x="16060" y="42700"/>
                </a:lnTo>
                <a:lnTo>
                  <a:pt x="15970" y="43480"/>
                </a:lnTo>
                <a:lnTo>
                  <a:pt x="15590" y="43550"/>
                </a:lnTo>
                <a:lnTo>
                  <a:pt x="15590" y="44130"/>
                </a:lnTo>
                <a:lnTo>
                  <a:pt x="15610" y="44870"/>
                </a:lnTo>
                <a:lnTo>
                  <a:pt x="15660" y="45780"/>
                </a:lnTo>
                <a:lnTo>
                  <a:pt x="16190" y="46170"/>
                </a:lnTo>
                <a:lnTo>
                  <a:pt x="16890" y="46270"/>
                </a:lnTo>
                <a:lnTo>
                  <a:pt x="17410" y="46020"/>
                </a:lnTo>
                <a:lnTo>
                  <a:pt x="17640" y="46520"/>
                </a:lnTo>
                <a:lnTo>
                  <a:pt x="17570" y="46960"/>
                </a:lnTo>
                <a:lnTo>
                  <a:pt x="17320" y="47270"/>
                </a:lnTo>
                <a:lnTo>
                  <a:pt x="17080" y="47350"/>
                </a:lnTo>
                <a:lnTo>
                  <a:pt x="16860" y="47370"/>
                </a:lnTo>
                <a:lnTo>
                  <a:pt x="15920" y="47720"/>
                </a:lnTo>
                <a:lnTo>
                  <a:pt x="15580" y="47320"/>
                </a:lnTo>
                <a:lnTo>
                  <a:pt x="15070" y="47520"/>
                </a:lnTo>
                <a:lnTo>
                  <a:pt x="14970" y="47230"/>
                </a:lnTo>
                <a:lnTo>
                  <a:pt x="15010" y="46920"/>
                </a:lnTo>
                <a:lnTo>
                  <a:pt x="14880" y="46610"/>
                </a:lnTo>
                <a:lnTo>
                  <a:pt x="14800" y="46500"/>
                </a:lnTo>
                <a:lnTo>
                  <a:pt x="14680" y="46340"/>
                </a:lnTo>
                <a:lnTo>
                  <a:pt x="14510" y="46170"/>
                </a:lnTo>
                <a:lnTo>
                  <a:pt x="14440" y="46160"/>
                </a:lnTo>
                <a:lnTo>
                  <a:pt x="14410" y="46250"/>
                </a:lnTo>
                <a:lnTo>
                  <a:pt x="14380" y="46320"/>
                </a:lnTo>
                <a:lnTo>
                  <a:pt x="14290" y="46240"/>
                </a:lnTo>
                <a:lnTo>
                  <a:pt x="14230" y="46160"/>
                </a:lnTo>
                <a:lnTo>
                  <a:pt x="14170" y="46100"/>
                </a:lnTo>
                <a:lnTo>
                  <a:pt x="14110" y="46060"/>
                </a:lnTo>
                <a:lnTo>
                  <a:pt x="14050" y="46030"/>
                </a:lnTo>
                <a:lnTo>
                  <a:pt x="13690" y="45950"/>
                </a:lnTo>
                <a:lnTo>
                  <a:pt x="13600" y="45890"/>
                </a:lnTo>
                <a:lnTo>
                  <a:pt x="13500" y="46170"/>
                </a:lnTo>
                <a:lnTo>
                  <a:pt x="13400" y="46170"/>
                </a:lnTo>
                <a:lnTo>
                  <a:pt x="13240" y="45820"/>
                </a:lnTo>
                <a:lnTo>
                  <a:pt x="12830" y="45570"/>
                </a:lnTo>
                <a:lnTo>
                  <a:pt x="12580" y="45240"/>
                </a:lnTo>
                <a:lnTo>
                  <a:pt x="12360" y="44870"/>
                </a:lnTo>
                <a:lnTo>
                  <a:pt x="12120" y="44570"/>
                </a:lnTo>
                <a:lnTo>
                  <a:pt x="11830" y="44370"/>
                </a:lnTo>
                <a:lnTo>
                  <a:pt x="11470" y="44300"/>
                </a:lnTo>
                <a:lnTo>
                  <a:pt x="11350" y="44220"/>
                </a:lnTo>
                <a:lnTo>
                  <a:pt x="11250" y="44200"/>
                </a:lnTo>
                <a:lnTo>
                  <a:pt x="11170" y="44270"/>
                </a:lnTo>
                <a:lnTo>
                  <a:pt x="11110" y="44440"/>
                </a:lnTo>
                <a:lnTo>
                  <a:pt x="11030" y="44440"/>
                </a:lnTo>
                <a:lnTo>
                  <a:pt x="10850" y="44260"/>
                </a:lnTo>
                <a:lnTo>
                  <a:pt x="10270" y="43900"/>
                </a:lnTo>
                <a:lnTo>
                  <a:pt x="10190" y="43840"/>
                </a:lnTo>
                <a:lnTo>
                  <a:pt x="10000" y="43000"/>
                </a:lnTo>
                <a:lnTo>
                  <a:pt x="9550" y="42610"/>
                </a:lnTo>
                <a:lnTo>
                  <a:pt x="9050" y="41830"/>
                </a:lnTo>
                <a:lnTo>
                  <a:pt x="8570" y="41550"/>
                </a:lnTo>
                <a:lnTo>
                  <a:pt x="8330" y="41350"/>
                </a:lnTo>
                <a:lnTo>
                  <a:pt x="8270" y="41210"/>
                </a:lnTo>
                <a:lnTo>
                  <a:pt x="8220" y="41080"/>
                </a:lnTo>
                <a:lnTo>
                  <a:pt x="8350" y="40890"/>
                </a:lnTo>
                <a:lnTo>
                  <a:pt x="8600" y="40770"/>
                </a:lnTo>
                <a:lnTo>
                  <a:pt x="8680" y="40690"/>
                </a:lnTo>
                <a:lnTo>
                  <a:pt x="8790" y="40590"/>
                </a:lnTo>
                <a:lnTo>
                  <a:pt x="8710" y="40220"/>
                </a:lnTo>
                <a:lnTo>
                  <a:pt x="8510" y="40080"/>
                </a:lnTo>
                <a:lnTo>
                  <a:pt x="8260" y="40070"/>
                </a:lnTo>
                <a:lnTo>
                  <a:pt x="8190" y="40040"/>
                </a:lnTo>
                <a:close/>
                <a:moveTo>
                  <a:pt x="14150" y="38380"/>
                </a:moveTo>
                <a:lnTo>
                  <a:pt x="15010" y="38210"/>
                </a:lnTo>
                <a:lnTo>
                  <a:pt x="15520" y="38010"/>
                </a:lnTo>
                <a:lnTo>
                  <a:pt x="15290" y="36500"/>
                </a:lnTo>
                <a:lnTo>
                  <a:pt x="14620" y="35880"/>
                </a:lnTo>
                <a:lnTo>
                  <a:pt x="13610" y="36050"/>
                </a:lnTo>
                <a:lnTo>
                  <a:pt x="13670" y="37270"/>
                </a:lnTo>
                <a:lnTo>
                  <a:pt x="14150" y="37600"/>
                </a:lnTo>
                <a:lnTo>
                  <a:pt x="14150" y="38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Somogy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17610" y="45360"/>
                </a:moveTo>
                <a:lnTo>
                  <a:pt x="19120" y="44990"/>
                </a:lnTo>
                <a:lnTo>
                  <a:pt x="19280" y="44360"/>
                </a:lnTo>
                <a:lnTo>
                  <a:pt x="19510" y="43930"/>
                </a:lnTo>
                <a:lnTo>
                  <a:pt x="19720" y="43230"/>
                </a:lnTo>
                <a:lnTo>
                  <a:pt x="19640" y="40660"/>
                </a:lnTo>
                <a:lnTo>
                  <a:pt x="20150" y="39770"/>
                </a:lnTo>
                <a:lnTo>
                  <a:pt x="20700" y="39320"/>
                </a:lnTo>
                <a:lnTo>
                  <a:pt x="21590" y="39370"/>
                </a:lnTo>
                <a:lnTo>
                  <a:pt x="22140" y="39090"/>
                </a:lnTo>
                <a:lnTo>
                  <a:pt x="22830" y="39000"/>
                </a:lnTo>
                <a:lnTo>
                  <a:pt x="25560" y="37840"/>
                </a:lnTo>
                <a:lnTo>
                  <a:pt x="27970" y="36400"/>
                </a:lnTo>
                <a:lnTo>
                  <a:pt x="28570" y="36220"/>
                </a:lnTo>
                <a:lnTo>
                  <a:pt x="29100" y="35660"/>
                </a:lnTo>
                <a:lnTo>
                  <a:pt x="29420" y="35460"/>
                </a:lnTo>
                <a:lnTo>
                  <a:pt x="29770" y="35370"/>
                </a:lnTo>
                <a:lnTo>
                  <a:pt x="31060" y="34640"/>
                </a:lnTo>
                <a:lnTo>
                  <a:pt x="31790" y="34700"/>
                </a:lnTo>
                <a:lnTo>
                  <a:pt x="32460" y="35010"/>
                </a:lnTo>
                <a:lnTo>
                  <a:pt x="32760" y="35770"/>
                </a:lnTo>
                <a:lnTo>
                  <a:pt x="33030" y="36280"/>
                </a:lnTo>
                <a:lnTo>
                  <a:pt x="32990" y="36410"/>
                </a:lnTo>
                <a:lnTo>
                  <a:pt x="32930" y="36530"/>
                </a:lnTo>
                <a:lnTo>
                  <a:pt x="32920" y="37640"/>
                </a:lnTo>
                <a:lnTo>
                  <a:pt x="33010" y="38190"/>
                </a:lnTo>
                <a:lnTo>
                  <a:pt x="32390" y="38460"/>
                </a:lnTo>
                <a:lnTo>
                  <a:pt x="32240" y="38490"/>
                </a:lnTo>
                <a:lnTo>
                  <a:pt x="32120" y="38600"/>
                </a:lnTo>
                <a:lnTo>
                  <a:pt x="31970" y="38920"/>
                </a:lnTo>
                <a:lnTo>
                  <a:pt x="31780" y="39190"/>
                </a:lnTo>
                <a:lnTo>
                  <a:pt x="31690" y="39470"/>
                </a:lnTo>
                <a:lnTo>
                  <a:pt x="31660" y="39800"/>
                </a:lnTo>
                <a:lnTo>
                  <a:pt x="31400" y="40390"/>
                </a:lnTo>
                <a:lnTo>
                  <a:pt x="31290" y="41120"/>
                </a:lnTo>
                <a:lnTo>
                  <a:pt x="31250" y="41880"/>
                </a:lnTo>
                <a:lnTo>
                  <a:pt x="30850" y="42660"/>
                </a:lnTo>
                <a:lnTo>
                  <a:pt x="30600" y="43560"/>
                </a:lnTo>
                <a:lnTo>
                  <a:pt x="30720" y="44360"/>
                </a:lnTo>
                <a:lnTo>
                  <a:pt x="31010" y="44530"/>
                </a:lnTo>
                <a:lnTo>
                  <a:pt x="31400" y="46370"/>
                </a:lnTo>
                <a:lnTo>
                  <a:pt x="31140" y="46600"/>
                </a:lnTo>
                <a:lnTo>
                  <a:pt x="31050" y="47020"/>
                </a:lnTo>
                <a:lnTo>
                  <a:pt x="30790" y="47320"/>
                </a:lnTo>
                <a:lnTo>
                  <a:pt x="29260" y="47510"/>
                </a:lnTo>
                <a:lnTo>
                  <a:pt x="28020" y="49130"/>
                </a:lnTo>
                <a:lnTo>
                  <a:pt x="27610" y="49460"/>
                </a:lnTo>
                <a:lnTo>
                  <a:pt x="26960" y="49480"/>
                </a:lnTo>
                <a:lnTo>
                  <a:pt x="26330" y="49700"/>
                </a:lnTo>
                <a:lnTo>
                  <a:pt x="25950" y="50150"/>
                </a:lnTo>
                <a:lnTo>
                  <a:pt x="25980" y="51340"/>
                </a:lnTo>
                <a:lnTo>
                  <a:pt x="25750" y="51950"/>
                </a:lnTo>
                <a:lnTo>
                  <a:pt x="24960" y="52360"/>
                </a:lnTo>
                <a:lnTo>
                  <a:pt x="25340" y="53540"/>
                </a:lnTo>
                <a:lnTo>
                  <a:pt x="25140" y="53930"/>
                </a:lnTo>
                <a:lnTo>
                  <a:pt x="25290" y="54510"/>
                </a:lnTo>
                <a:lnTo>
                  <a:pt x="25580" y="54970"/>
                </a:lnTo>
                <a:lnTo>
                  <a:pt x="25960" y="55320"/>
                </a:lnTo>
                <a:lnTo>
                  <a:pt x="26180" y="55710"/>
                </a:lnTo>
                <a:lnTo>
                  <a:pt x="26140" y="56270"/>
                </a:lnTo>
                <a:lnTo>
                  <a:pt x="25820" y="56440"/>
                </a:lnTo>
                <a:lnTo>
                  <a:pt x="25460" y="56410"/>
                </a:lnTo>
                <a:lnTo>
                  <a:pt x="25440" y="56310"/>
                </a:lnTo>
                <a:lnTo>
                  <a:pt x="25430" y="56090"/>
                </a:lnTo>
                <a:lnTo>
                  <a:pt x="25360" y="55800"/>
                </a:lnTo>
                <a:lnTo>
                  <a:pt x="25340" y="55640"/>
                </a:lnTo>
                <a:lnTo>
                  <a:pt x="25240" y="55460"/>
                </a:lnTo>
                <a:lnTo>
                  <a:pt x="24610" y="54790"/>
                </a:lnTo>
                <a:lnTo>
                  <a:pt x="24120" y="54570"/>
                </a:lnTo>
                <a:lnTo>
                  <a:pt x="23550" y="54450"/>
                </a:lnTo>
                <a:lnTo>
                  <a:pt x="22400" y="54390"/>
                </a:lnTo>
                <a:lnTo>
                  <a:pt x="22290" y="54460"/>
                </a:lnTo>
                <a:lnTo>
                  <a:pt x="22250" y="54530"/>
                </a:lnTo>
                <a:lnTo>
                  <a:pt x="22200" y="54590"/>
                </a:lnTo>
                <a:lnTo>
                  <a:pt x="22130" y="54640"/>
                </a:lnTo>
                <a:lnTo>
                  <a:pt x="22040" y="54330"/>
                </a:lnTo>
                <a:lnTo>
                  <a:pt x="21900" y="54270"/>
                </a:lnTo>
                <a:lnTo>
                  <a:pt x="21580" y="54390"/>
                </a:lnTo>
                <a:lnTo>
                  <a:pt x="21310" y="54410"/>
                </a:lnTo>
                <a:lnTo>
                  <a:pt x="21270" y="54360"/>
                </a:lnTo>
                <a:lnTo>
                  <a:pt x="21290" y="54180"/>
                </a:lnTo>
                <a:lnTo>
                  <a:pt x="21210" y="53850"/>
                </a:lnTo>
                <a:lnTo>
                  <a:pt x="21070" y="54100"/>
                </a:lnTo>
                <a:lnTo>
                  <a:pt x="20930" y="54060"/>
                </a:lnTo>
                <a:lnTo>
                  <a:pt x="20800" y="53950"/>
                </a:lnTo>
                <a:lnTo>
                  <a:pt x="20770" y="53920"/>
                </a:lnTo>
                <a:lnTo>
                  <a:pt x="20570" y="53850"/>
                </a:lnTo>
                <a:lnTo>
                  <a:pt x="20570" y="53720"/>
                </a:lnTo>
                <a:lnTo>
                  <a:pt x="20670" y="53700"/>
                </a:lnTo>
                <a:lnTo>
                  <a:pt x="20830" y="53620"/>
                </a:lnTo>
                <a:lnTo>
                  <a:pt x="20930" y="53600"/>
                </a:lnTo>
                <a:lnTo>
                  <a:pt x="20810" y="53440"/>
                </a:lnTo>
                <a:lnTo>
                  <a:pt x="20590" y="53410"/>
                </a:lnTo>
                <a:lnTo>
                  <a:pt x="20380" y="53330"/>
                </a:lnTo>
                <a:lnTo>
                  <a:pt x="20290" y="53000"/>
                </a:lnTo>
                <a:lnTo>
                  <a:pt x="20260" y="52810"/>
                </a:lnTo>
                <a:lnTo>
                  <a:pt x="20090" y="52190"/>
                </a:lnTo>
                <a:lnTo>
                  <a:pt x="20020" y="52010"/>
                </a:lnTo>
                <a:lnTo>
                  <a:pt x="19480" y="51310"/>
                </a:lnTo>
                <a:lnTo>
                  <a:pt x="19330" y="51220"/>
                </a:lnTo>
                <a:lnTo>
                  <a:pt x="18240" y="51180"/>
                </a:lnTo>
                <a:lnTo>
                  <a:pt x="18040" y="51080"/>
                </a:lnTo>
                <a:lnTo>
                  <a:pt x="17400" y="50590"/>
                </a:lnTo>
                <a:lnTo>
                  <a:pt x="17240" y="50420"/>
                </a:lnTo>
                <a:lnTo>
                  <a:pt x="17170" y="50220"/>
                </a:lnTo>
                <a:lnTo>
                  <a:pt x="17060" y="50070"/>
                </a:lnTo>
                <a:lnTo>
                  <a:pt x="16350" y="49490"/>
                </a:lnTo>
                <a:lnTo>
                  <a:pt x="16220" y="49320"/>
                </a:lnTo>
                <a:lnTo>
                  <a:pt x="15890" y="48700"/>
                </a:lnTo>
                <a:lnTo>
                  <a:pt x="15390" y="48110"/>
                </a:lnTo>
                <a:lnTo>
                  <a:pt x="15290" y="48020"/>
                </a:lnTo>
                <a:lnTo>
                  <a:pt x="15200" y="47910"/>
                </a:lnTo>
                <a:lnTo>
                  <a:pt x="15070" y="47520"/>
                </a:lnTo>
                <a:lnTo>
                  <a:pt x="15580" y="47320"/>
                </a:lnTo>
                <a:lnTo>
                  <a:pt x="15920" y="47720"/>
                </a:lnTo>
                <a:lnTo>
                  <a:pt x="16860" y="47370"/>
                </a:lnTo>
                <a:lnTo>
                  <a:pt x="17080" y="47350"/>
                </a:lnTo>
                <a:lnTo>
                  <a:pt x="17320" y="47270"/>
                </a:lnTo>
                <a:lnTo>
                  <a:pt x="17570" y="46960"/>
                </a:lnTo>
                <a:lnTo>
                  <a:pt x="17640" y="46520"/>
                </a:lnTo>
                <a:lnTo>
                  <a:pt x="17410" y="46020"/>
                </a:lnTo>
                <a:lnTo>
                  <a:pt x="17290" y="45440"/>
                </a:lnTo>
                <a:lnTo>
                  <a:pt x="17610" y="45360"/>
                </a:lnTo>
                <a:close/>
                <a:moveTo>
                  <a:pt x="27090" y="45050"/>
                </a:moveTo>
                <a:lnTo>
                  <a:pt x="26730" y="44760"/>
                </a:lnTo>
                <a:lnTo>
                  <a:pt x="26570" y="45110"/>
                </a:lnTo>
                <a:lnTo>
                  <a:pt x="26560" y="45640"/>
                </a:lnTo>
                <a:lnTo>
                  <a:pt x="26480" y="46160"/>
                </a:lnTo>
                <a:lnTo>
                  <a:pt x="26160" y="46570"/>
                </a:lnTo>
                <a:lnTo>
                  <a:pt x="26520" y="47610"/>
                </a:lnTo>
                <a:lnTo>
                  <a:pt x="26640" y="48770"/>
                </a:lnTo>
                <a:lnTo>
                  <a:pt x="27160" y="48370"/>
                </a:lnTo>
                <a:lnTo>
                  <a:pt x="27600" y="48660"/>
                </a:lnTo>
                <a:lnTo>
                  <a:pt x="27770" y="48190"/>
                </a:lnTo>
                <a:lnTo>
                  <a:pt x="28050" y="47550"/>
                </a:lnTo>
                <a:lnTo>
                  <a:pt x="28490" y="47200"/>
                </a:lnTo>
                <a:lnTo>
                  <a:pt x="28370" y="46160"/>
                </a:lnTo>
                <a:lnTo>
                  <a:pt x="27970" y="45050"/>
                </a:lnTo>
                <a:lnTo>
                  <a:pt x="27970" y="44940"/>
                </a:lnTo>
                <a:lnTo>
                  <a:pt x="27090" y="450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Baranya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40620" y="51630"/>
                </a:moveTo>
                <a:lnTo>
                  <a:pt x="40860" y="51610"/>
                </a:lnTo>
                <a:lnTo>
                  <a:pt x="41100" y="51650"/>
                </a:lnTo>
                <a:lnTo>
                  <a:pt x="41190" y="51860"/>
                </a:lnTo>
                <a:lnTo>
                  <a:pt x="41190" y="52130"/>
                </a:lnTo>
                <a:lnTo>
                  <a:pt x="41410" y="52600"/>
                </a:lnTo>
                <a:lnTo>
                  <a:pt x="41420" y="53060"/>
                </a:lnTo>
                <a:lnTo>
                  <a:pt x="41510" y="53340"/>
                </a:lnTo>
                <a:lnTo>
                  <a:pt x="41410" y="53750"/>
                </a:lnTo>
                <a:lnTo>
                  <a:pt x="41230" y="54120"/>
                </a:lnTo>
                <a:lnTo>
                  <a:pt x="41130" y="54710"/>
                </a:lnTo>
                <a:lnTo>
                  <a:pt x="40830" y="55100"/>
                </a:lnTo>
                <a:lnTo>
                  <a:pt x="41110" y="55380"/>
                </a:lnTo>
                <a:lnTo>
                  <a:pt x="41050" y="55380"/>
                </a:lnTo>
                <a:lnTo>
                  <a:pt x="40870" y="55220"/>
                </a:lnTo>
                <a:lnTo>
                  <a:pt x="40740" y="55430"/>
                </a:lnTo>
                <a:lnTo>
                  <a:pt x="40680" y="55600"/>
                </a:lnTo>
                <a:lnTo>
                  <a:pt x="40620" y="55740"/>
                </a:lnTo>
                <a:lnTo>
                  <a:pt x="40480" y="55820"/>
                </a:lnTo>
                <a:lnTo>
                  <a:pt x="40320" y="55790"/>
                </a:lnTo>
                <a:lnTo>
                  <a:pt x="39790" y="55520"/>
                </a:lnTo>
                <a:lnTo>
                  <a:pt x="39130" y="55290"/>
                </a:lnTo>
                <a:lnTo>
                  <a:pt x="38870" y="55340"/>
                </a:lnTo>
                <a:lnTo>
                  <a:pt x="38570" y="55640"/>
                </a:lnTo>
                <a:lnTo>
                  <a:pt x="38520" y="55740"/>
                </a:lnTo>
                <a:lnTo>
                  <a:pt x="38480" y="55970"/>
                </a:lnTo>
                <a:lnTo>
                  <a:pt x="38450" y="56090"/>
                </a:lnTo>
                <a:lnTo>
                  <a:pt x="38430" y="56090"/>
                </a:lnTo>
                <a:lnTo>
                  <a:pt x="38230" y="56320"/>
                </a:lnTo>
                <a:lnTo>
                  <a:pt x="37930" y="56890"/>
                </a:lnTo>
                <a:lnTo>
                  <a:pt x="37770" y="57090"/>
                </a:lnTo>
                <a:lnTo>
                  <a:pt x="37190" y="57590"/>
                </a:lnTo>
                <a:lnTo>
                  <a:pt x="36850" y="57720"/>
                </a:lnTo>
                <a:lnTo>
                  <a:pt x="36540" y="57570"/>
                </a:lnTo>
                <a:lnTo>
                  <a:pt x="36330" y="57720"/>
                </a:lnTo>
                <a:lnTo>
                  <a:pt x="35860" y="58300"/>
                </a:lnTo>
                <a:lnTo>
                  <a:pt x="35610" y="58500"/>
                </a:lnTo>
                <a:lnTo>
                  <a:pt x="35510" y="58530"/>
                </a:lnTo>
                <a:lnTo>
                  <a:pt x="35420" y="58540"/>
                </a:lnTo>
                <a:lnTo>
                  <a:pt x="35320" y="58530"/>
                </a:lnTo>
                <a:lnTo>
                  <a:pt x="35240" y="58500"/>
                </a:lnTo>
                <a:lnTo>
                  <a:pt x="35230" y="58500"/>
                </a:lnTo>
                <a:lnTo>
                  <a:pt x="35010" y="58210"/>
                </a:lnTo>
                <a:lnTo>
                  <a:pt x="34790" y="58210"/>
                </a:lnTo>
                <a:lnTo>
                  <a:pt x="34580" y="58330"/>
                </a:lnTo>
                <a:lnTo>
                  <a:pt x="34350" y="58420"/>
                </a:lnTo>
                <a:lnTo>
                  <a:pt x="34120" y="58340"/>
                </a:lnTo>
                <a:lnTo>
                  <a:pt x="33880" y="58080"/>
                </a:lnTo>
                <a:lnTo>
                  <a:pt x="33580" y="58080"/>
                </a:lnTo>
                <a:lnTo>
                  <a:pt x="33170" y="57770"/>
                </a:lnTo>
                <a:lnTo>
                  <a:pt x="32920" y="57690"/>
                </a:lnTo>
                <a:lnTo>
                  <a:pt x="31820" y="57690"/>
                </a:lnTo>
                <a:lnTo>
                  <a:pt x="31700" y="57730"/>
                </a:lnTo>
                <a:lnTo>
                  <a:pt x="31470" y="57900"/>
                </a:lnTo>
                <a:lnTo>
                  <a:pt x="31320" y="57950"/>
                </a:lnTo>
                <a:lnTo>
                  <a:pt x="31170" y="57950"/>
                </a:lnTo>
                <a:lnTo>
                  <a:pt x="29760" y="57560"/>
                </a:lnTo>
                <a:lnTo>
                  <a:pt x="28830" y="57560"/>
                </a:lnTo>
                <a:lnTo>
                  <a:pt x="28610" y="57560"/>
                </a:lnTo>
                <a:lnTo>
                  <a:pt x="28490" y="57630"/>
                </a:lnTo>
                <a:lnTo>
                  <a:pt x="28420" y="57780"/>
                </a:lnTo>
                <a:lnTo>
                  <a:pt x="28350" y="57920"/>
                </a:lnTo>
                <a:lnTo>
                  <a:pt x="28190" y="57950"/>
                </a:lnTo>
                <a:lnTo>
                  <a:pt x="28180" y="57870"/>
                </a:lnTo>
                <a:lnTo>
                  <a:pt x="27920" y="57420"/>
                </a:lnTo>
                <a:lnTo>
                  <a:pt x="27530" y="57130"/>
                </a:lnTo>
                <a:lnTo>
                  <a:pt x="25900" y="56630"/>
                </a:lnTo>
                <a:lnTo>
                  <a:pt x="25590" y="56610"/>
                </a:lnTo>
                <a:lnTo>
                  <a:pt x="25480" y="56540"/>
                </a:lnTo>
                <a:lnTo>
                  <a:pt x="25460" y="56410"/>
                </a:lnTo>
                <a:lnTo>
                  <a:pt x="25820" y="56440"/>
                </a:lnTo>
                <a:lnTo>
                  <a:pt x="26140" y="56270"/>
                </a:lnTo>
                <a:lnTo>
                  <a:pt x="26180" y="55710"/>
                </a:lnTo>
                <a:lnTo>
                  <a:pt x="25960" y="55320"/>
                </a:lnTo>
                <a:lnTo>
                  <a:pt x="25580" y="54970"/>
                </a:lnTo>
                <a:lnTo>
                  <a:pt x="25290" y="54510"/>
                </a:lnTo>
                <a:lnTo>
                  <a:pt x="25140" y="53930"/>
                </a:lnTo>
                <a:lnTo>
                  <a:pt x="25340" y="53540"/>
                </a:lnTo>
                <a:lnTo>
                  <a:pt x="24960" y="52360"/>
                </a:lnTo>
                <a:lnTo>
                  <a:pt x="25750" y="51950"/>
                </a:lnTo>
                <a:lnTo>
                  <a:pt x="25980" y="51340"/>
                </a:lnTo>
                <a:lnTo>
                  <a:pt x="25950" y="50150"/>
                </a:lnTo>
                <a:lnTo>
                  <a:pt x="26330" y="49700"/>
                </a:lnTo>
                <a:lnTo>
                  <a:pt x="26960" y="49480"/>
                </a:lnTo>
                <a:lnTo>
                  <a:pt x="27610" y="49460"/>
                </a:lnTo>
                <a:lnTo>
                  <a:pt x="28020" y="49130"/>
                </a:lnTo>
                <a:lnTo>
                  <a:pt x="29260" y="47510"/>
                </a:lnTo>
                <a:lnTo>
                  <a:pt x="30790" y="47320"/>
                </a:lnTo>
                <a:lnTo>
                  <a:pt x="31050" y="47020"/>
                </a:lnTo>
                <a:lnTo>
                  <a:pt x="31140" y="46600"/>
                </a:lnTo>
                <a:lnTo>
                  <a:pt x="31400" y="46370"/>
                </a:lnTo>
                <a:lnTo>
                  <a:pt x="31740" y="46480"/>
                </a:lnTo>
                <a:lnTo>
                  <a:pt x="32090" y="46500"/>
                </a:lnTo>
                <a:lnTo>
                  <a:pt x="32350" y="46150"/>
                </a:lnTo>
                <a:lnTo>
                  <a:pt x="32570" y="45730"/>
                </a:lnTo>
                <a:lnTo>
                  <a:pt x="34150" y="45590"/>
                </a:lnTo>
                <a:lnTo>
                  <a:pt x="34560" y="45660"/>
                </a:lnTo>
                <a:lnTo>
                  <a:pt x="34620" y="45910"/>
                </a:lnTo>
                <a:lnTo>
                  <a:pt x="34580" y="46230"/>
                </a:lnTo>
                <a:lnTo>
                  <a:pt x="35090" y="46820"/>
                </a:lnTo>
                <a:lnTo>
                  <a:pt x="35350" y="47510"/>
                </a:lnTo>
                <a:lnTo>
                  <a:pt x="35550" y="49170"/>
                </a:lnTo>
                <a:lnTo>
                  <a:pt x="36080" y="48790"/>
                </a:lnTo>
                <a:lnTo>
                  <a:pt x="36310" y="48520"/>
                </a:lnTo>
                <a:lnTo>
                  <a:pt x="36640" y="48460"/>
                </a:lnTo>
                <a:lnTo>
                  <a:pt x="37310" y="49110"/>
                </a:lnTo>
                <a:lnTo>
                  <a:pt x="37570" y="49110"/>
                </a:lnTo>
                <a:lnTo>
                  <a:pt x="37840" y="48940"/>
                </a:lnTo>
                <a:lnTo>
                  <a:pt x="38060" y="49190"/>
                </a:lnTo>
                <a:lnTo>
                  <a:pt x="38400" y="49930"/>
                </a:lnTo>
                <a:lnTo>
                  <a:pt x="38810" y="50550"/>
                </a:lnTo>
                <a:lnTo>
                  <a:pt x="39240" y="51050"/>
                </a:lnTo>
                <a:lnTo>
                  <a:pt x="39910" y="51420"/>
                </a:lnTo>
                <a:lnTo>
                  <a:pt x="40620" y="51630"/>
                </a:lnTo>
                <a:close/>
                <a:moveTo>
                  <a:pt x="34930" y="52470"/>
                </a:moveTo>
                <a:lnTo>
                  <a:pt x="35050" y="52230"/>
                </a:lnTo>
                <a:lnTo>
                  <a:pt x="34850" y="51480"/>
                </a:lnTo>
                <a:lnTo>
                  <a:pt x="34370" y="50270"/>
                </a:lnTo>
                <a:lnTo>
                  <a:pt x="33810" y="50610"/>
                </a:lnTo>
                <a:lnTo>
                  <a:pt x="33290" y="50500"/>
                </a:lnTo>
                <a:lnTo>
                  <a:pt x="32730" y="50440"/>
                </a:lnTo>
                <a:lnTo>
                  <a:pt x="32180" y="50830"/>
                </a:lnTo>
                <a:lnTo>
                  <a:pt x="31900" y="51170"/>
                </a:lnTo>
                <a:lnTo>
                  <a:pt x="31760" y="51950"/>
                </a:lnTo>
                <a:lnTo>
                  <a:pt x="32010" y="52350"/>
                </a:lnTo>
                <a:lnTo>
                  <a:pt x="31800" y="52810"/>
                </a:lnTo>
                <a:lnTo>
                  <a:pt x="32250" y="53100"/>
                </a:lnTo>
                <a:lnTo>
                  <a:pt x="32770" y="53620"/>
                </a:lnTo>
                <a:lnTo>
                  <a:pt x="33250" y="53850"/>
                </a:lnTo>
                <a:lnTo>
                  <a:pt x="33610" y="53620"/>
                </a:lnTo>
                <a:lnTo>
                  <a:pt x="33850" y="53220"/>
                </a:lnTo>
                <a:lnTo>
                  <a:pt x="34010" y="52750"/>
                </a:lnTo>
                <a:lnTo>
                  <a:pt x="34250" y="52350"/>
                </a:lnTo>
                <a:lnTo>
                  <a:pt x="34490" y="52350"/>
                </a:lnTo>
                <a:lnTo>
                  <a:pt x="34930" y="52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Borsod-Abaúj-Zemplén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85810" y="6160"/>
                </a:moveTo>
                <a:lnTo>
                  <a:pt x="85530" y="6470"/>
                </a:lnTo>
                <a:lnTo>
                  <a:pt x="85030" y="7530"/>
                </a:lnTo>
                <a:lnTo>
                  <a:pt x="84750" y="7990"/>
                </a:lnTo>
                <a:lnTo>
                  <a:pt x="84380" y="8230"/>
                </a:lnTo>
                <a:lnTo>
                  <a:pt x="84260" y="8200"/>
                </a:lnTo>
                <a:lnTo>
                  <a:pt x="84000" y="8060"/>
                </a:lnTo>
                <a:lnTo>
                  <a:pt x="83840" y="8080"/>
                </a:lnTo>
                <a:lnTo>
                  <a:pt x="83760" y="8160"/>
                </a:lnTo>
                <a:lnTo>
                  <a:pt x="83310" y="8830"/>
                </a:lnTo>
                <a:lnTo>
                  <a:pt x="82930" y="9280"/>
                </a:lnTo>
                <a:lnTo>
                  <a:pt x="82740" y="9440"/>
                </a:lnTo>
                <a:lnTo>
                  <a:pt x="82480" y="9530"/>
                </a:lnTo>
                <a:lnTo>
                  <a:pt x="81630" y="9590"/>
                </a:lnTo>
                <a:lnTo>
                  <a:pt x="81430" y="9740"/>
                </a:lnTo>
                <a:lnTo>
                  <a:pt x="81190" y="10000"/>
                </a:lnTo>
                <a:lnTo>
                  <a:pt x="80940" y="10200"/>
                </a:lnTo>
                <a:lnTo>
                  <a:pt x="80720" y="10210"/>
                </a:lnTo>
                <a:lnTo>
                  <a:pt x="80560" y="10250"/>
                </a:lnTo>
                <a:lnTo>
                  <a:pt x="79540" y="10890"/>
                </a:lnTo>
                <a:lnTo>
                  <a:pt x="79290" y="10930"/>
                </a:lnTo>
                <a:lnTo>
                  <a:pt x="79030" y="10890"/>
                </a:lnTo>
                <a:lnTo>
                  <a:pt x="78500" y="10630"/>
                </a:lnTo>
                <a:lnTo>
                  <a:pt x="78280" y="10630"/>
                </a:lnTo>
                <a:lnTo>
                  <a:pt x="77780" y="10700"/>
                </a:lnTo>
                <a:lnTo>
                  <a:pt x="76920" y="10660"/>
                </a:lnTo>
                <a:lnTo>
                  <a:pt x="76670" y="10700"/>
                </a:lnTo>
                <a:lnTo>
                  <a:pt x="76470" y="10840"/>
                </a:lnTo>
                <a:lnTo>
                  <a:pt x="76280" y="11080"/>
                </a:lnTo>
                <a:lnTo>
                  <a:pt x="76130" y="11370"/>
                </a:lnTo>
                <a:lnTo>
                  <a:pt x="76030" y="11650"/>
                </a:lnTo>
                <a:lnTo>
                  <a:pt x="76010" y="12000"/>
                </a:lnTo>
                <a:lnTo>
                  <a:pt x="76080" y="12180"/>
                </a:lnTo>
                <a:lnTo>
                  <a:pt x="76180" y="12340"/>
                </a:lnTo>
                <a:lnTo>
                  <a:pt x="76220" y="12610"/>
                </a:lnTo>
                <a:lnTo>
                  <a:pt x="76090" y="13240"/>
                </a:lnTo>
                <a:lnTo>
                  <a:pt x="75750" y="13580"/>
                </a:lnTo>
                <a:lnTo>
                  <a:pt x="75290" y="13710"/>
                </a:lnTo>
                <a:lnTo>
                  <a:pt x="74840" y="13730"/>
                </a:lnTo>
                <a:lnTo>
                  <a:pt x="74930" y="13730"/>
                </a:lnTo>
                <a:lnTo>
                  <a:pt x="74290" y="13770"/>
                </a:lnTo>
                <a:lnTo>
                  <a:pt x="74100" y="13730"/>
                </a:lnTo>
                <a:lnTo>
                  <a:pt x="73940" y="13590"/>
                </a:lnTo>
                <a:lnTo>
                  <a:pt x="73820" y="13420"/>
                </a:lnTo>
                <a:lnTo>
                  <a:pt x="73680" y="13300"/>
                </a:lnTo>
                <a:lnTo>
                  <a:pt x="73460" y="13310"/>
                </a:lnTo>
                <a:lnTo>
                  <a:pt x="73370" y="13410"/>
                </a:lnTo>
                <a:lnTo>
                  <a:pt x="73330" y="13550"/>
                </a:lnTo>
                <a:lnTo>
                  <a:pt x="73280" y="13670"/>
                </a:lnTo>
                <a:lnTo>
                  <a:pt x="73140" y="13730"/>
                </a:lnTo>
                <a:lnTo>
                  <a:pt x="72810" y="13710"/>
                </a:lnTo>
                <a:lnTo>
                  <a:pt x="72720" y="13730"/>
                </a:lnTo>
                <a:lnTo>
                  <a:pt x="72140" y="14120"/>
                </a:lnTo>
                <a:lnTo>
                  <a:pt x="71990" y="14270"/>
                </a:lnTo>
                <a:lnTo>
                  <a:pt x="71900" y="14520"/>
                </a:lnTo>
                <a:lnTo>
                  <a:pt x="71820" y="15040"/>
                </a:lnTo>
                <a:lnTo>
                  <a:pt x="71790" y="15210"/>
                </a:lnTo>
                <a:lnTo>
                  <a:pt x="71720" y="15490"/>
                </a:lnTo>
                <a:lnTo>
                  <a:pt x="71610" y="15660"/>
                </a:lnTo>
                <a:lnTo>
                  <a:pt x="71170" y="16180"/>
                </a:lnTo>
                <a:lnTo>
                  <a:pt x="71050" y="16440"/>
                </a:lnTo>
                <a:lnTo>
                  <a:pt x="71040" y="16590"/>
                </a:lnTo>
                <a:lnTo>
                  <a:pt x="71070" y="16780"/>
                </a:lnTo>
                <a:lnTo>
                  <a:pt x="71070" y="17150"/>
                </a:lnTo>
                <a:lnTo>
                  <a:pt x="71030" y="17470"/>
                </a:lnTo>
                <a:lnTo>
                  <a:pt x="70950" y="17620"/>
                </a:lnTo>
                <a:lnTo>
                  <a:pt x="70670" y="17920"/>
                </a:lnTo>
                <a:lnTo>
                  <a:pt x="70750" y="18530"/>
                </a:lnTo>
                <a:lnTo>
                  <a:pt x="70750" y="18650"/>
                </a:lnTo>
                <a:lnTo>
                  <a:pt x="70010" y="18790"/>
                </a:lnTo>
                <a:lnTo>
                  <a:pt x="70010" y="18940"/>
                </a:lnTo>
                <a:lnTo>
                  <a:pt x="69690" y="19570"/>
                </a:lnTo>
                <a:lnTo>
                  <a:pt x="69600" y="19680"/>
                </a:lnTo>
                <a:lnTo>
                  <a:pt x="69520" y="19870"/>
                </a:lnTo>
                <a:lnTo>
                  <a:pt x="68850" y="20560"/>
                </a:lnTo>
                <a:lnTo>
                  <a:pt x="67870" y="20650"/>
                </a:lnTo>
                <a:lnTo>
                  <a:pt x="67500" y="20690"/>
                </a:lnTo>
                <a:lnTo>
                  <a:pt x="67260" y="20790"/>
                </a:lnTo>
                <a:lnTo>
                  <a:pt x="66830" y="20720"/>
                </a:lnTo>
                <a:lnTo>
                  <a:pt x="66520" y="20520"/>
                </a:lnTo>
                <a:lnTo>
                  <a:pt x="65050" y="20220"/>
                </a:lnTo>
                <a:lnTo>
                  <a:pt x="64770" y="19760"/>
                </a:lnTo>
                <a:lnTo>
                  <a:pt x="64590" y="19140"/>
                </a:lnTo>
                <a:lnTo>
                  <a:pt x="63970" y="18410"/>
                </a:lnTo>
                <a:lnTo>
                  <a:pt x="63120" y="16890"/>
                </a:lnTo>
                <a:lnTo>
                  <a:pt x="63010" y="16810"/>
                </a:lnTo>
                <a:lnTo>
                  <a:pt x="62900" y="16640"/>
                </a:lnTo>
                <a:lnTo>
                  <a:pt x="63030" y="16450"/>
                </a:lnTo>
                <a:lnTo>
                  <a:pt x="63120" y="16270"/>
                </a:lnTo>
                <a:lnTo>
                  <a:pt x="63070" y="15880"/>
                </a:lnTo>
                <a:lnTo>
                  <a:pt x="62890" y="15570"/>
                </a:lnTo>
                <a:lnTo>
                  <a:pt x="62640" y="15280"/>
                </a:lnTo>
                <a:lnTo>
                  <a:pt x="62550" y="14870"/>
                </a:lnTo>
                <a:lnTo>
                  <a:pt x="62710" y="14580"/>
                </a:lnTo>
                <a:lnTo>
                  <a:pt x="63310" y="13950"/>
                </a:lnTo>
                <a:lnTo>
                  <a:pt x="63480" y="13150"/>
                </a:lnTo>
                <a:lnTo>
                  <a:pt x="63980" y="12830"/>
                </a:lnTo>
                <a:lnTo>
                  <a:pt x="64660" y="12680"/>
                </a:lnTo>
                <a:lnTo>
                  <a:pt x="65470" y="12630"/>
                </a:lnTo>
                <a:lnTo>
                  <a:pt x="65910" y="13230"/>
                </a:lnTo>
                <a:lnTo>
                  <a:pt x="66620" y="13740"/>
                </a:lnTo>
                <a:lnTo>
                  <a:pt x="67340" y="14200"/>
                </a:lnTo>
                <a:lnTo>
                  <a:pt x="67880" y="14150"/>
                </a:lnTo>
                <a:lnTo>
                  <a:pt x="68560" y="13940"/>
                </a:lnTo>
                <a:lnTo>
                  <a:pt x="69000" y="13440"/>
                </a:lnTo>
                <a:lnTo>
                  <a:pt x="68930" y="12980"/>
                </a:lnTo>
                <a:lnTo>
                  <a:pt x="68620" y="12420"/>
                </a:lnTo>
                <a:lnTo>
                  <a:pt x="68620" y="11810"/>
                </a:lnTo>
                <a:lnTo>
                  <a:pt x="68350" y="11050"/>
                </a:lnTo>
                <a:lnTo>
                  <a:pt x="67980" y="10490"/>
                </a:lnTo>
                <a:lnTo>
                  <a:pt x="67470" y="10190"/>
                </a:lnTo>
                <a:lnTo>
                  <a:pt x="67000" y="10190"/>
                </a:lnTo>
                <a:lnTo>
                  <a:pt x="66420" y="9780"/>
                </a:lnTo>
                <a:lnTo>
                  <a:pt x="65810" y="10240"/>
                </a:lnTo>
                <a:lnTo>
                  <a:pt x="65020" y="10840"/>
                </a:lnTo>
                <a:lnTo>
                  <a:pt x="64380" y="11400"/>
                </a:lnTo>
                <a:lnTo>
                  <a:pt x="63670" y="11450"/>
                </a:lnTo>
                <a:lnTo>
                  <a:pt x="63230" y="11980"/>
                </a:lnTo>
                <a:lnTo>
                  <a:pt x="62500" y="11210"/>
                </a:lnTo>
                <a:lnTo>
                  <a:pt x="61640" y="12350"/>
                </a:lnTo>
                <a:lnTo>
                  <a:pt x="61190" y="12010"/>
                </a:lnTo>
                <a:lnTo>
                  <a:pt x="60710" y="12050"/>
                </a:lnTo>
                <a:lnTo>
                  <a:pt x="60320" y="12390"/>
                </a:lnTo>
                <a:lnTo>
                  <a:pt x="59850" y="12390"/>
                </a:lnTo>
                <a:lnTo>
                  <a:pt x="59630" y="12210"/>
                </a:lnTo>
                <a:lnTo>
                  <a:pt x="59460" y="11920"/>
                </a:lnTo>
                <a:lnTo>
                  <a:pt x="59270" y="11850"/>
                </a:lnTo>
                <a:lnTo>
                  <a:pt x="59050" y="11880"/>
                </a:lnTo>
                <a:lnTo>
                  <a:pt x="58790" y="11560"/>
                </a:lnTo>
                <a:lnTo>
                  <a:pt x="58470" y="11290"/>
                </a:lnTo>
                <a:lnTo>
                  <a:pt x="58180" y="11420"/>
                </a:lnTo>
                <a:lnTo>
                  <a:pt x="57920" y="11150"/>
                </a:lnTo>
                <a:lnTo>
                  <a:pt x="57540" y="10880"/>
                </a:lnTo>
                <a:lnTo>
                  <a:pt x="57400" y="10700"/>
                </a:lnTo>
                <a:lnTo>
                  <a:pt x="57940" y="10370"/>
                </a:lnTo>
                <a:lnTo>
                  <a:pt x="58190" y="10270"/>
                </a:lnTo>
                <a:lnTo>
                  <a:pt x="58300" y="10180"/>
                </a:lnTo>
                <a:lnTo>
                  <a:pt x="58400" y="10000"/>
                </a:lnTo>
                <a:lnTo>
                  <a:pt x="58470" y="9640"/>
                </a:lnTo>
                <a:lnTo>
                  <a:pt x="58530" y="9500"/>
                </a:lnTo>
                <a:lnTo>
                  <a:pt x="58690" y="9300"/>
                </a:lnTo>
                <a:lnTo>
                  <a:pt x="58810" y="9280"/>
                </a:lnTo>
                <a:lnTo>
                  <a:pt x="58950" y="9330"/>
                </a:lnTo>
                <a:lnTo>
                  <a:pt x="59180" y="9350"/>
                </a:lnTo>
                <a:lnTo>
                  <a:pt x="59410" y="9250"/>
                </a:lnTo>
                <a:lnTo>
                  <a:pt x="59810" y="8880"/>
                </a:lnTo>
                <a:lnTo>
                  <a:pt x="59960" y="8810"/>
                </a:lnTo>
                <a:lnTo>
                  <a:pt x="60230" y="8950"/>
                </a:lnTo>
                <a:lnTo>
                  <a:pt x="60380" y="9110"/>
                </a:lnTo>
                <a:lnTo>
                  <a:pt x="60540" y="9180"/>
                </a:lnTo>
                <a:lnTo>
                  <a:pt x="60850" y="9020"/>
                </a:lnTo>
                <a:lnTo>
                  <a:pt x="61240" y="8630"/>
                </a:lnTo>
                <a:lnTo>
                  <a:pt x="61570" y="8120"/>
                </a:lnTo>
                <a:lnTo>
                  <a:pt x="61850" y="7530"/>
                </a:lnTo>
                <a:lnTo>
                  <a:pt x="62370" y="5930"/>
                </a:lnTo>
                <a:lnTo>
                  <a:pt x="62530" y="5620"/>
                </a:lnTo>
                <a:lnTo>
                  <a:pt x="62730" y="5350"/>
                </a:lnTo>
                <a:lnTo>
                  <a:pt x="63140" y="4920"/>
                </a:lnTo>
                <a:lnTo>
                  <a:pt x="63170" y="4890"/>
                </a:lnTo>
                <a:lnTo>
                  <a:pt x="63350" y="4620"/>
                </a:lnTo>
                <a:lnTo>
                  <a:pt x="63360" y="4550"/>
                </a:lnTo>
                <a:lnTo>
                  <a:pt x="63360" y="4480"/>
                </a:lnTo>
                <a:lnTo>
                  <a:pt x="63360" y="4400"/>
                </a:lnTo>
                <a:lnTo>
                  <a:pt x="63350" y="4330"/>
                </a:lnTo>
                <a:lnTo>
                  <a:pt x="63330" y="3980"/>
                </a:lnTo>
                <a:lnTo>
                  <a:pt x="63330" y="3810"/>
                </a:lnTo>
                <a:lnTo>
                  <a:pt x="63350" y="3660"/>
                </a:lnTo>
                <a:lnTo>
                  <a:pt x="63730" y="3510"/>
                </a:lnTo>
                <a:lnTo>
                  <a:pt x="64560" y="3450"/>
                </a:lnTo>
                <a:lnTo>
                  <a:pt x="67400" y="2790"/>
                </a:lnTo>
                <a:lnTo>
                  <a:pt x="67620" y="2790"/>
                </a:lnTo>
                <a:lnTo>
                  <a:pt x="67820" y="2900"/>
                </a:lnTo>
                <a:lnTo>
                  <a:pt x="68220" y="3260"/>
                </a:lnTo>
                <a:lnTo>
                  <a:pt x="68420" y="3310"/>
                </a:lnTo>
                <a:lnTo>
                  <a:pt x="68840" y="3360"/>
                </a:lnTo>
                <a:lnTo>
                  <a:pt x="69570" y="3800"/>
                </a:lnTo>
                <a:lnTo>
                  <a:pt x="70040" y="3850"/>
                </a:lnTo>
                <a:lnTo>
                  <a:pt x="70380" y="3820"/>
                </a:lnTo>
                <a:lnTo>
                  <a:pt x="70770" y="3890"/>
                </a:lnTo>
                <a:lnTo>
                  <a:pt x="71150" y="4060"/>
                </a:lnTo>
                <a:lnTo>
                  <a:pt x="71420" y="4330"/>
                </a:lnTo>
                <a:lnTo>
                  <a:pt x="71760" y="4410"/>
                </a:lnTo>
                <a:lnTo>
                  <a:pt x="72790" y="3910"/>
                </a:lnTo>
                <a:lnTo>
                  <a:pt x="73240" y="3810"/>
                </a:lnTo>
                <a:lnTo>
                  <a:pt x="73480" y="3920"/>
                </a:lnTo>
                <a:lnTo>
                  <a:pt x="73650" y="4060"/>
                </a:lnTo>
                <a:lnTo>
                  <a:pt x="73800" y="4120"/>
                </a:lnTo>
                <a:lnTo>
                  <a:pt x="74000" y="4010"/>
                </a:lnTo>
                <a:lnTo>
                  <a:pt x="74150" y="3790"/>
                </a:lnTo>
                <a:lnTo>
                  <a:pt x="74230" y="3570"/>
                </a:lnTo>
                <a:lnTo>
                  <a:pt x="74340" y="3380"/>
                </a:lnTo>
                <a:lnTo>
                  <a:pt x="74610" y="3230"/>
                </a:lnTo>
                <a:lnTo>
                  <a:pt x="74830" y="3180"/>
                </a:lnTo>
                <a:lnTo>
                  <a:pt x="75290" y="3170"/>
                </a:lnTo>
                <a:lnTo>
                  <a:pt x="75980" y="2950"/>
                </a:lnTo>
                <a:lnTo>
                  <a:pt x="76180" y="3010"/>
                </a:lnTo>
                <a:lnTo>
                  <a:pt x="76630" y="3280"/>
                </a:lnTo>
                <a:lnTo>
                  <a:pt x="76870" y="3370"/>
                </a:lnTo>
                <a:lnTo>
                  <a:pt x="76980" y="3480"/>
                </a:lnTo>
                <a:lnTo>
                  <a:pt x="77070" y="3650"/>
                </a:lnTo>
                <a:lnTo>
                  <a:pt x="77200" y="4040"/>
                </a:lnTo>
                <a:lnTo>
                  <a:pt x="77290" y="4190"/>
                </a:lnTo>
                <a:lnTo>
                  <a:pt x="77500" y="4290"/>
                </a:lnTo>
                <a:lnTo>
                  <a:pt x="77990" y="4280"/>
                </a:lnTo>
                <a:lnTo>
                  <a:pt x="78220" y="4330"/>
                </a:lnTo>
                <a:lnTo>
                  <a:pt x="78340" y="4560"/>
                </a:lnTo>
                <a:lnTo>
                  <a:pt x="78510" y="5390"/>
                </a:lnTo>
                <a:lnTo>
                  <a:pt x="78620" y="5610"/>
                </a:lnTo>
                <a:lnTo>
                  <a:pt x="79370" y="6770"/>
                </a:lnTo>
                <a:lnTo>
                  <a:pt x="79690" y="7140"/>
                </a:lnTo>
                <a:lnTo>
                  <a:pt x="80040" y="7400"/>
                </a:lnTo>
                <a:lnTo>
                  <a:pt x="80460" y="7550"/>
                </a:lnTo>
                <a:lnTo>
                  <a:pt x="80870" y="7510"/>
                </a:lnTo>
                <a:lnTo>
                  <a:pt x="81570" y="7150"/>
                </a:lnTo>
                <a:lnTo>
                  <a:pt x="82140" y="7070"/>
                </a:lnTo>
                <a:lnTo>
                  <a:pt x="82550" y="6830"/>
                </a:lnTo>
                <a:lnTo>
                  <a:pt x="82750" y="6760"/>
                </a:lnTo>
                <a:lnTo>
                  <a:pt x="83450" y="6720"/>
                </a:lnTo>
                <a:lnTo>
                  <a:pt x="83690" y="6630"/>
                </a:lnTo>
                <a:lnTo>
                  <a:pt x="83930" y="6620"/>
                </a:lnTo>
                <a:lnTo>
                  <a:pt x="84740" y="6700"/>
                </a:lnTo>
                <a:lnTo>
                  <a:pt x="84990" y="6620"/>
                </a:lnTo>
                <a:lnTo>
                  <a:pt x="85220" y="6440"/>
                </a:lnTo>
                <a:lnTo>
                  <a:pt x="85470" y="6110"/>
                </a:lnTo>
                <a:lnTo>
                  <a:pt x="85630" y="6140"/>
                </a:lnTo>
                <a:lnTo>
                  <a:pt x="85640" y="6140"/>
                </a:lnTo>
                <a:lnTo>
                  <a:pt x="85790" y="6170"/>
                </a:lnTo>
                <a:lnTo>
                  <a:pt x="85810" y="6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Nógrád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57400" y="10700"/>
                </a:moveTo>
                <a:lnTo>
                  <a:pt x="57540" y="10880"/>
                </a:lnTo>
                <a:lnTo>
                  <a:pt x="57920" y="11150"/>
                </a:lnTo>
                <a:lnTo>
                  <a:pt x="58180" y="11420"/>
                </a:lnTo>
                <a:lnTo>
                  <a:pt x="58040" y="11500"/>
                </a:lnTo>
                <a:lnTo>
                  <a:pt x="57930" y="11650"/>
                </a:lnTo>
                <a:lnTo>
                  <a:pt x="57550" y="11830"/>
                </a:lnTo>
                <a:lnTo>
                  <a:pt x="57260" y="12140"/>
                </a:lnTo>
                <a:lnTo>
                  <a:pt x="56870" y="12240"/>
                </a:lnTo>
                <a:lnTo>
                  <a:pt x="56690" y="12360"/>
                </a:lnTo>
                <a:lnTo>
                  <a:pt x="56620" y="12630"/>
                </a:lnTo>
                <a:lnTo>
                  <a:pt x="56720" y="12740"/>
                </a:lnTo>
                <a:lnTo>
                  <a:pt x="56880" y="12820"/>
                </a:lnTo>
                <a:lnTo>
                  <a:pt x="57170" y="13360"/>
                </a:lnTo>
                <a:lnTo>
                  <a:pt x="57260" y="14020"/>
                </a:lnTo>
                <a:lnTo>
                  <a:pt x="56860" y="14070"/>
                </a:lnTo>
                <a:lnTo>
                  <a:pt x="56530" y="14360"/>
                </a:lnTo>
                <a:lnTo>
                  <a:pt x="56360" y="14870"/>
                </a:lnTo>
                <a:lnTo>
                  <a:pt x="56310" y="15330"/>
                </a:lnTo>
                <a:lnTo>
                  <a:pt x="55970" y="15680"/>
                </a:lnTo>
                <a:lnTo>
                  <a:pt x="55600" y="15920"/>
                </a:lnTo>
                <a:lnTo>
                  <a:pt x="55420" y="15730"/>
                </a:lnTo>
                <a:lnTo>
                  <a:pt x="55190" y="15740"/>
                </a:lnTo>
                <a:lnTo>
                  <a:pt x="55000" y="16050"/>
                </a:lnTo>
                <a:lnTo>
                  <a:pt x="54860" y="16400"/>
                </a:lnTo>
                <a:lnTo>
                  <a:pt x="54520" y="16650"/>
                </a:lnTo>
                <a:lnTo>
                  <a:pt x="54090" y="16400"/>
                </a:lnTo>
                <a:lnTo>
                  <a:pt x="53710" y="16670"/>
                </a:lnTo>
                <a:lnTo>
                  <a:pt x="53040" y="17830"/>
                </a:lnTo>
                <a:lnTo>
                  <a:pt x="52530" y="17990"/>
                </a:lnTo>
                <a:lnTo>
                  <a:pt x="51270" y="19500"/>
                </a:lnTo>
                <a:lnTo>
                  <a:pt x="50440" y="19660"/>
                </a:lnTo>
                <a:lnTo>
                  <a:pt x="49640" y="20120"/>
                </a:lnTo>
                <a:lnTo>
                  <a:pt x="49510" y="18810"/>
                </a:lnTo>
                <a:lnTo>
                  <a:pt x="49060" y="17810"/>
                </a:lnTo>
                <a:lnTo>
                  <a:pt x="48540" y="17570"/>
                </a:lnTo>
                <a:lnTo>
                  <a:pt x="45680" y="17020"/>
                </a:lnTo>
                <a:lnTo>
                  <a:pt x="44600" y="17050"/>
                </a:lnTo>
                <a:lnTo>
                  <a:pt x="42940" y="15860"/>
                </a:lnTo>
                <a:lnTo>
                  <a:pt x="42620" y="15160"/>
                </a:lnTo>
                <a:lnTo>
                  <a:pt x="43090" y="14740"/>
                </a:lnTo>
                <a:lnTo>
                  <a:pt x="43050" y="13810"/>
                </a:lnTo>
                <a:lnTo>
                  <a:pt x="42600" y="13160"/>
                </a:lnTo>
                <a:lnTo>
                  <a:pt x="43250" y="13020"/>
                </a:lnTo>
                <a:lnTo>
                  <a:pt x="43440" y="12920"/>
                </a:lnTo>
                <a:lnTo>
                  <a:pt x="43740" y="12940"/>
                </a:lnTo>
                <a:lnTo>
                  <a:pt x="44010" y="12950"/>
                </a:lnTo>
                <a:lnTo>
                  <a:pt x="44810" y="12830"/>
                </a:lnTo>
                <a:lnTo>
                  <a:pt x="46470" y="13040"/>
                </a:lnTo>
                <a:lnTo>
                  <a:pt x="46620" y="13010"/>
                </a:lnTo>
                <a:lnTo>
                  <a:pt x="47420" y="12490"/>
                </a:lnTo>
                <a:lnTo>
                  <a:pt x="49230" y="12530"/>
                </a:lnTo>
                <a:lnTo>
                  <a:pt x="49950" y="12020"/>
                </a:lnTo>
                <a:lnTo>
                  <a:pt x="49970" y="11920"/>
                </a:lnTo>
                <a:lnTo>
                  <a:pt x="49970" y="11810"/>
                </a:lnTo>
                <a:lnTo>
                  <a:pt x="49970" y="11700"/>
                </a:lnTo>
                <a:lnTo>
                  <a:pt x="49950" y="11590"/>
                </a:lnTo>
                <a:lnTo>
                  <a:pt x="49940" y="11580"/>
                </a:lnTo>
                <a:lnTo>
                  <a:pt x="49940" y="11570"/>
                </a:lnTo>
                <a:lnTo>
                  <a:pt x="49940" y="11560"/>
                </a:lnTo>
                <a:lnTo>
                  <a:pt x="49950" y="11550"/>
                </a:lnTo>
                <a:lnTo>
                  <a:pt x="50100" y="11230"/>
                </a:lnTo>
                <a:lnTo>
                  <a:pt x="50230" y="10450"/>
                </a:lnTo>
                <a:lnTo>
                  <a:pt x="50380" y="10160"/>
                </a:lnTo>
                <a:lnTo>
                  <a:pt x="50610" y="10020"/>
                </a:lnTo>
                <a:lnTo>
                  <a:pt x="51840" y="9700"/>
                </a:lnTo>
                <a:lnTo>
                  <a:pt x="51980" y="9700"/>
                </a:lnTo>
                <a:lnTo>
                  <a:pt x="52120" y="9740"/>
                </a:lnTo>
                <a:lnTo>
                  <a:pt x="52270" y="9870"/>
                </a:lnTo>
                <a:lnTo>
                  <a:pt x="52560" y="10230"/>
                </a:lnTo>
                <a:lnTo>
                  <a:pt x="52700" y="10300"/>
                </a:lnTo>
                <a:lnTo>
                  <a:pt x="53310" y="10180"/>
                </a:lnTo>
                <a:lnTo>
                  <a:pt x="53630" y="10230"/>
                </a:lnTo>
                <a:lnTo>
                  <a:pt x="53870" y="10520"/>
                </a:lnTo>
                <a:lnTo>
                  <a:pt x="53870" y="10720"/>
                </a:lnTo>
                <a:lnTo>
                  <a:pt x="53800" y="10890"/>
                </a:lnTo>
                <a:lnTo>
                  <a:pt x="53760" y="11060"/>
                </a:lnTo>
                <a:lnTo>
                  <a:pt x="53320" y="11620"/>
                </a:lnTo>
                <a:lnTo>
                  <a:pt x="53220" y="12430"/>
                </a:lnTo>
                <a:lnTo>
                  <a:pt x="53010" y="13250"/>
                </a:lnTo>
                <a:lnTo>
                  <a:pt x="54060" y="13450"/>
                </a:lnTo>
                <a:lnTo>
                  <a:pt x="54440" y="12790"/>
                </a:lnTo>
                <a:lnTo>
                  <a:pt x="55080" y="12330"/>
                </a:lnTo>
                <a:lnTo>
                  <a:pt x="55620" y="11760"/>
                </a:lnTo>
                <a:lnTo>
                  <a:pt x="55930" y="11640"/>
                </a:lnTo>
                <a:lnTo>
                  <a:pt x="56540" y="11070"/>
                </a:lnTo>
                <a:lnTo>
                  <a:pt x="56850" y="10880"/>
                </a:lnTo>
                <a:lnTo>
                  <a:pt x="57360" y="10720"/>
                </a:lnTo>
                <a:lnTo>
                  <a:pt x="57400" y="10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Salgótarján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53760" y="11060"/>
                </a:moveTo>
                <a:lnTo>
                  <a:pt x="53890" y="11250"/>
                </a:lnTo>
                <a:lnTo>
                  <a:pt x="54020" y="11270"/>
                </a:lnTo>
                <a:lnTo>
                  <a:pt x="54500" y="11080"/>
                </a:lnTo>
                <a:lnTo>
                  <a:pt x="54830" y="11190"/>
                </a:lnTo>
                <a:lnTo>
                  <a:pt x="55340" y="11650"/>
                </a:lnTo>
                <a:lnTo>
                  <a:pt x="55620" y="11760"/>
                </a:lnTo>
                <a:lnTo>
                  <a:pt x="55080" y="12330"/>
                </a:lnTo>
                <a:lnTo>
                  <a:pt x="54440" y="12790"/>
                </a:lnTo>
                <a:lnTo>
                  <a:pt x="54060" y="13450"/>
                </a:lnTo>
                <a:lnTo>
                  <a:pt x="53010" y="13250"/>
                </a:lnTo>
                <a:lnTo>
                  <a:pt x="53220" y="12430"/>
                </a:lnTo>
                <a:lnTo>
                  <a:pt x="53320" y="11620"/>
                </a:lnTo>
                <a:lnTo>
                  <a:pt x="53760" y="110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Komárom-Esztergom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28510" y="25110"/>
                </a:moveTo>
                <a:lnTo>
                  <a:pt x="28510" y="24710"/>
                </a:lnTo>
                <a:lnTo>
                  <a:pt x="28720" y="24140"/>
                </a:lnTo>
                <a:lnTo>
                  <a:pt x="28570" y="23590"/>
                </a:lnTo>
                <a:lnTo>
                  <a:pt x="28690" y="23460"/>
                </a:lnTo>
                <a:lnTo>
                  <a:pt x="28990" y="23570"/>
                </a:lnTo>
                <a:lnTo>
                  <a:pt x="29140" y="23230"/>
                </a:lnTo>
                <a:lnTo>
                  <a:pt x="28820" y="22780"/>
                </a:lnTo>
                <a:lnTo>
                  <a:pt x="29110" y="21980"/>
                </a:lnTo>
                <a:lnTo>
                  <a:pt x="28720" y="21630"/>
                </a:lnTo>
                <a:lnTo>
                  <a:pt x="28740" y="21020"/>
                </a:lnTo>
                <a:lnTo>
                  <a:pt x="28640" y="20670"/>
                </a:lnTo>
                <a:lnTo>
                  <a:pt x="28690" y="20320"/>
                </a:lnTo>
                <a:lnTo>
                  <a:pt x="28680" y="19880"/>
                </a:lnTo>
                <a:lnTo>
                  <a:pt x="28560" y="19460"/>
                </a:lnTo>
                <a:lnTo>
                  <a:pt x="28530" y="19200"/>
                </a:lnTo>
                <a:lnTo>
                  <a:pt x="31600" y="19000"/>
                </a:lnTo>
                <a:lnTo>
                  <a:pt x="33250" y="19170"/>
                </a:lnTo>
                <a:lnTo>
                  <a:pt x="33750" y="19120"/>
                </a:lnTo>
                <a:lnTo>
                  <a:pt x="34750" y="18710"/>
                </a:lnTo>
                <a:lnTo>
                  <a:pt x="37490" y="18390"/>
                </a:lnTo>
                <a:lnTo>
                  <a:pt x="38090" y="18440"/>
                </a:lnTo>
                <a:lnTo>
                  <a:pt x="38580" y="18650"/>
                </a:lnTo>
                <a:lnTo>
                  <a:pt x="38980" y="18730"/>
                </a:lnTo>
                <a:lnTo>
                  <a:pt x="39370" y="18690"/>
                </a:lnTo>
                <a:lnTo>
                  <a:pt x="39700" y="18490"/>
                </a:lnTo>
                <a:lnTo>
                  <a:pt x="40140" y="17980"/>
                </a:lnTo>
                <a:lnTo>
                  <a:pt x="40380" y="17800"/>
                </a:lnTo>
                <a:lnTo>
                  <a:pt x="40680" y="17720"/>
                </a:lnTo>
                <a:lnTo>
                  <a:pt x="41010" y="17610"/>
                </a:lnTo>
                <a:lnTo>
                  <a:pt x="41040" y="17610"/>
                </a:lnTo>
                <a:lnTo>
                  <a:pt x="41450" y="17910"/>
                </a:lnTo>
                <a:lnTo>
                  <a:pt x="41930" y="18010"/>
                </a:lnTo>
                <a:lnTo>
                  <a:pt x="42230" y="18480"/>
                </a:lnTo>
                <a:lnTo>
                  <a:pt x="42360" y="18820"/>
                </a:lnTo>
                <a:lnTo>
                  <a:pt x="42440" y="19420"/>
                </a:lnTo>
                <a:lnTo>
                  <a:pt x="42610" y="19600"/>
                </a:lnTo>
                <a:lnTo>
                  <a:pt x="42370" y="19810"/>
                </a:lnTo>
                <a:lnTo>
                  <a:pt x="42070" y="19710"/>
                </a:lnTo>
                <a:lnTo>
                  <a:pt x="41520" y="19900"/>
                </a:lnTo>
                <a:lnTo>
                  <a:pt x="41660" y="20920"/>
                </a:lnTo>
                <a:lnTo>
                  <a:pt x="40960" y="20840"/>
                </a:lnTo>
                <a:lnTo>
                  <a:pt x="40260" y="20940"/>
                </a:lnTo>
                <a:lnTo>
                  <a:pt x="40390" y="21190"/>
                </a:lnTo>
                <a:lnTo>
                  <a:pt x="40470" y="21480"/>
                </a:lnTo>
                <a:lnTo>
                  <a:pt x="40110" y="21750"/>
                </a:lnTo>
                <a:lnTo>
                  <a:pt x="39820" y="22130"/>
                </a:lnTo>
                <a:lnTo>
                  <a:pt x="39610" y="22660"/>
                </a:lnTo>
                <a:lnTo>
                  <a:pt x="39270" y="22990"/>
                </a:lnTo>
                <a:lnTo>
                  <a:pt x="37000" y="23120"/>
                </a:lnTo>
                <a:lnTo>
                  <a:pt x="37110" y="22720"/>
                </a:lnTo>
                <a:lnTo>
                  <a:pt x="36660" y="22050"/>
                </a:lnTo>
                <a:lnTo>
                  <a:pt x="35980" y="21900"/>
                </a:lnTo>
                <a:lnTo>
                  <a:pt x="35450" y="21820"/>
                </a:lnTo>
                <a:lnTo>
                  <a:pt x="35080" y="22210"/>
                </a:lnTo>
                <a:lnTo>
                  <a:pt x="35240" y="22720"/>
                </a:lnTo>
                <a:lnTo>
                  <a:pt x="35110" y="23110"/>
                </a:lnTo>
                <a:lnTo>
                  <a:pt x="35580" y="23690"/>
                </a:lnTo>
                <a:lnTo>
                  <a:pt x="36280" y="24110"/>
                </a:lnTo>
                <a:lnTo>
                  <a:pt x="36070" y="24330"/>
                </a:lnTo>
                <a:lnTo>
                  <a:pt x="35810" y="24440"/>
                </a:lnTo>
                <a:lnTo>
                  <a:pt x="35430" y="24830"/>
                </a:lnTo>
                <a:lnTo>
                  <a:pt x="34760" y="25170"/>
                </a:lnTo>
                <a:lnTo>
                  <a:pt x="34560" y="25460"/>
                </a:lnTo>
                <a:lnTo>
                  <a:pt x="34730" y="25640"/>
                </a:lnTo>
                <a:lnTo>
                  <a:pt x="34860" y="25880"/>
                </a:lnTo>
                <a:lnTo>
                  <a:pt x="34150" y="26070"/>
                </a:lnTo>
                <a:lnTo>
                  <a:pt x="33910" y="25910"/>
                </a:lnTo>
                <a:lnTo>
                  <a:pt x="33730" y="25620"/>
                </a:lnTo>
                <a:lnTo>
                  <a:pt x="32950" y="24940"/>
                </a:lnTo>
                <a:lnTo>
                  <a:pt x="32670" y="24930"/>
                </a:lnTo>
                <a:lnTo>
                  <a:pt x="32440" y="25300"/>
                </a:lnTo>
                <a:lnTo>
                  <a:pt x="32120" y="25390"/>
                </a:lnTo>
                <a:lnTo>
                  <a:pt x="31810" y="25400"/>
                </a:lnTo>
                <a:lnTo>
                  <a:pt x="31670" y="25870"/>
                </a:lnTo>
                <a:lnTo>
                  <a:pt x="31710" y="26450"/>
                </a:lnTo>
                <a:lnTo>
                  <a:pt x="31560" y="26690"/>
                </a:lnTo>
                <a:lnTo>
                  <a:pt x="31470" y="27010"/>
                </a:lnTo>
                <a:lnTo>
                  <a:pt x="29940" y="27340"/>
                </a:lnTo>
                <a:lnTo>
                  <a:pt x="29640" y="27270"/>
                </a:lnTo>
                <a:lnTo>
                  <a:pt x="29490" y="26910"/>
                </a:lnTo>
                <a:lnTo>
                  <a:pt x="29410" y="26500"/>
                </a:lnTo>
                <a:lnTo>
                  <a:pt x="28980" y="26430"/>
                </a:lnTo>
                <a:lnTo>
                  <a:pt x="28470" y="26220"/>
                </a:lnTo>
                <a:lnTo>
                  <a:pt x="28550" y="25680"/>
                </a:lnTo>
                <a:lnTo>
                  <a:pt x="28510" y="25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Pest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52160" y="33850"/>
                </a:moveTo>
                <a:lnTo>
                  <a:pt x="51850" y="33540"/>
                </a:lnTo>
                <a:lnTo>
                  <a:pt x="51110" y="32310"/>
                </a:lnTo>
                <a:lnTo>
                  <a:pt x="50600" y="31800"/>
                </a:lnTo>
                <a:lnTo>
                  <a:pt x="49680" y="31660"/>
                </a:lnTo>
                <a:lnTo>
                  <a:pt x="49490" y="31910"/>
                </a:lnTo>
                <a:lnTo>
                  <a:pt x="49460" y="32300"/>
                </a:lnTo>
                <a:lnTo>
                  <a:pt x="49300" y="32580"/>
                </a:lnTo>
                <a:lnTo>
                  <a:pt x="48890" y="32740"/>
                </a:lnTo>
                <a:lnTo>
                  <a:pt x="48510" y="32990"/>
                </a:lnTo>
                <a:lnTo>
                  <a:pt x="48210" y="33570"/>
                </a:lnTo>
                <a:lnTo>
                  <a:pt x="47820" y="33700"/>
                </a:lnTo>
                <a:lnTo>
                  <a:pt x="47550" y="33280"/>
                </a:lnTo>
                <a:lnTo>
                  <a:pt x="47650" y="32730"/>
                </a:lnTo>
                <a:lnTo>
                  <a:pt x="47970" y="32210"/>
                </a:lnTo>
                <a:lnTo>
                  <a:pt x="47910" y="31640"/>
                </a:lnTo>
                <a:lnTo>
                  <a:pt x="47530" y="31230"/>
                </a:lnTo>
                <a:lnTo>
                  <a:pt x="47040" y="31100"/>
                </a:lnTo>
                <a:lnTo>
                  <a:pt x="45600" y="31750"/>
                </a:lnTo>
                <a:lnTo>
                  <a:pt x="44600" y="32560"/>
                </a:lnTo>
                <a:lnTo>
                  <a:pt x="43980" y="32740"/>
                </a:lnTo>
                <a:lnTo>
                  <a:pt x="43350" y="32780"/>
                </a:lnTo>
                <a:lnTo>
                  <a:pt x="43060" y="33440"/>
                </a:lnTo>
                <a:lnTo>
                  <a:pt x="42400" y="32630"/>
                </a:lnTo>
                <a:lnTo>
                  <a:pt x="42190" y="32480"/>
                </a:lnTo>
                <a:lnTo>
                  <a:pt x="42110" y="32310"/>
                </a:lnTo>
                <a:lnTo>
                  <a:pt x="42000" y="31920"/>
                </a:lnTo>
                <a:lnTo>
                  <a:pt x="41870" y="31150"/>
                </a:lnTo>
                <a:lnTo>
                  <a:pt x="41870" y="30760"/>
                </a:lnTo>
                <a:lnTo>
                  <a:pt x="41900" y="30360"/>
                </a:lnTo>
                <a:lnTo>
                  <a:pt x="41970" y="29990"/>
                </a:lnTo>
                <a:lnTo>
                  <a:pt x="42250" y="29410"/>
                </a:lnTo>
                <a:lnTo>
                  <a:pt x="42400" y="28430"/>
                </a:lnTo>
                <a:lnTo>
                  <a:pt x="42190" y="28100"/>
                </a:lnTo>
                <a:lnTo>
                  <a:pt x="42530" y="27810"/>
                </a:lnTo>
                <a:lnTo>
                  <a:pt x="42720" y="27310"/>
                </a:lnTo>
                <a:lnTo>
                  <a:pt x="42810" y="26810"/>
                </a:lnTo>
                <a:lnTo>
                  <a:pt x="44330" y="26520"/>
                </a:lnTo>
                <a:lnTo>
                  <a:pt x="45000" y="26940"/>
                </a:lnTo>
                <a:lnTo>
                  <a:pt x="45400" y="26990"/>
                </a:lnTo>
                <a:lnTo>
                  <a:pt x="46680" y="26080"/>
                </a:lnTo>
                <a:lnTo>
                  <a:pt x="46930" y="25750"/>
                </a:lnTo>
                <a:lnTo>
                  <a:pt x="47570" y="25260"/>
                </a:lnTo>
                <a:lnTo>
                  <a:pt x="47870" y="24490"/>
                </a:lnTo>
                <a:lnTo>
                  <a:pt x="47680" y="24280"/>
                </a:lnTo>
                <a:lnTo>
                  <a:pt x="47420" y="24170"/>
                </a:lnTo>
                <a:lnTo>
                  <a:pt x="46400" y="23380"/>
                </a:lnTo>
                <a:lnTo>
                  <a:pt x="46110" y="23440"/>
                </a:lnTo>
                <a:lnTo>
                  <a:pt x="46060" y="23200"/>
                </a:lnTo>
                <a:lnTo>
                  <a:pt x="45560" y="22850"/>
                </a:lnTo>
                <a:lnTo>
                  <a:pt x="45260" y="22460"/>
                </a:lnTo>
                <a:lnTo>
                  <a:pt x="44680" y="22100"/>
                </a:lnTo>
                <a:lnTo>
                  <a:pt x="44040" y="22140"/>
                </a:lnTo>
                <a:lnTo>
                  <a:pt x="43730" y="22460"/>
                </a:lnTo>
                <a:lnTo>
                  <a:pt x="43360" y="22630"/>
                </a:lnTo>
                <a:lnTo>
                  <a:pt x="42550" y="22750"/>
                </a:lnTo>
                <a:lnTo>
                  <a:pt x="42670" y="23920"/>
                </a:lnTo>
                <a:lnTo>
                  <a:pt x="43140" y="25270"/>
                </a:lnTo>
                <a:lnTo>
                  <a:pt x="43150" y="25520"/>
                </a:lnTo>
                <a:lnTo>
                  <a:pt x="42890" y="26110"/>
                </a:lnTo>
                <a:lnTo>
                  <a:pt x="42480" y="25640"/>
                </a:lnTo>
                <a:lnTo>
                  <a:pt x="42030" y="25360"/>
                </a:lnTo>
                <a:lnTo>
                  <a:pt x="41660" y="24970"/>
                </a:lnTo>
                <a:lnTo>
                  <a:pt x="41320" y="25130"/>
                </a:lnTo>
                <a:lnTo>
                  <a:pt x="41400" y="25790"/>
                </a:lnTo>
                <a:lnTo>
                  <a:pt x="41640" y="26450"/>
                </a:lnTo>
                <a:lnTo>
                  <a:pt x="41070" y="27060"/>
                </a:lnTo>
                <a:lnTo>
                  <a:pt x="40900" y="26860"/>
                </a:lnTo>
                <a:lnTo>
                  <a:pt x="40550" y="25990"/>
                </a:lnTo>
                <a:lnTo>
                  <a:pt x="40630" y="25430"/>
                </a:lnTo>
                <a:lnTo>
                  <a:pt x="40480" y="24920"/>
                </a:lnTo>
                <a:lnTo>
                  <a:pt x="39800" y="24070"/>
                </a:lnTo>
                <a:lnTo>
                  <a:pt x="39270" y="22990"/>
                </a:lnTo>
                <a:lnTo>
                  <a:pt x="39610" y="22660"/>
                </a:lnTo>
                <a:lnTo>
                  <a:pt x="39820" y="22130"/>
                </a:lnTo>
                <a:lnTo>
                  <a:pt x="40110" y="21750"/>
                </a:lnTo>
                <a:lnTo>
                  <a:pt x="40470" y="21480"/>
                </a:lnTo>
                <a:lnTo>
                  <a:pt x="40390" y="21190"/>
                </a:lnTo>
                <a:lnTo>
                  <a:pt x="40260" y="20940"/>
                </a:lnTo>
                <a:lnTo>
                  <a:pt x="40960" y="20840"/>
                </a:lnTo>
                <a:lnTo>
                  <a:pt x="41660" y="20920"/>
                </a:lnTo>
                <a:lnTo>
                  <a:pt x="41520" y="19900"/>
                </a:lnTo>
                <a:lnTo>
                  <a:pt x="42070" y="19710"/>
                </a:lnTo>
                <a:lnTo>
                  <a:pt x="42370" y="19810"/>
                </a:lnTo>
                <a:lnTo>
                  <a:pt x="42610" y="19600"/>
                </a:lnTo>
                <a:lnTo>
                  <a:pt x="42440" y="19420"/>
                </a:lnTo>
                <a:lnTo>
                  <a:pt x="42360" y="18820"/>
                </a:lnTo>
                <a:lnTo>
                  <a:pt x="42230" y="18480"/>
                </a:lnTo>
                <a:lnTo>
                  <a:pt x="41930" y="18010"/>
                </a:lnTo>
                <a:lnTo>
                  <a:pt x="41450" y="17910"/>
                </a:lnTo>
                <a:lnTo>
                  <a:pt x="41040" y="17610"/>
                </a:lnTo>
                <a:lnTo>
                  <a:pt x="41010" y="17610"/>
                </a:lnTo>
                <a:lnTo>
                  <a:pt x="41030" y="17600"/>
                </a:lnTo>
                <a:lnTo>
                  <a:pt x="40510" y="17220"/>
                </a:lnTo>
                <a:lnTo>
                  <a:pt x="40120" y="16840"/>
                </a:lnTo>
                <a:lnTo>
                  <a:pt x="40040" y="16460"/>
                </a:lnTo>
                <a:lnTo>
                  <a:pt x="40070" y="16040"/>
                </a:lnTo>
                <a:lnTo>
                  <a:pt x="40200" y="15220"/>
                </a:lnTo>
                <a:lnTo>
                  <a:pt x="40160" y="14990"/>
                </a:lnTo>
                <a:lnTo>
                  <a:pt x="40070" y="14910"/>
                </a:lnTo>
                <a:lnTo>
                  <a:pt x="40050" y="14830"/>
                </a:lnTo>
                <a:lnTo>
                  <a:pt x="40220" y="14620"/>
                </a:lnTo>
                <a:lnTo>
                  <a:pt x="40340" y="14540"/>
                </a:lnTo>
                <a:lnTo>
                  <a:pt x="40600" y="14500"/>
                </a:lnTo>
                <a:lnTo>
                  <a:pt x="40730" y="14390"/>
                </a:lnTo>
                <a:lnTo>
                  <a:pt x="41090" y="13640"/>
                </a:lnTo>
                <a:lnTo>
                  <a:pt x="41320" y="13450"/>
                </a:lnTo>
                <a:lnTo>
                  <a:pt x="42600" y="13160"/>
                </a:lnTo>
                <a:lnTo>
                  <a:pt x="43050" y="13810"/>
                </a:lnTo>
                <a:lnTo>
                  <a:pt x="43090" y="14740"/>
                </a:lnTo>
                <a:lnTo>
                  <a:pt x="42620" y="15160"/>
                </a:lnTo>
                <a:lnTo>
                  <a:pt x="42940" y="15860"/>
                </a:lnTo>
                <a:lnTo>
                  <a:pt x="44600" y="17050"/>
                </a:lnTo>
                <a:lnTo>
                  <a:pt x="45680" y="17020"/>
                </a:lnTo>
                <a:lnTo>
                  <a:pt x="48540" y="17570"/>
                </a:lnTo>
                <a:lnTo>
                  <a:pt x="49060" y="17810"/>
                </a:lnTo>
                <a:lnTo>
                  <a:pt x="49510" y="18810"/>
                </a:lnTo>
                <a:lnTo>
                  <a:pt x="49640" y="20120"/>
                </a:lnTo>
                <a:lnTo>
                  <a:pt x="50440" y="19660"/>
                </a:lnTo>
                <a:lnTo>
                  <a:pt x="51270" y="19500"/>
                </a:lnTo>
                <a:lnTo>
                  <a:pt x="51470" y="19810"/>
                </a:lnTo>
                <a:lnTo>
                  <a:pt x="51630" y="19890"/>
                </a:lnTo>
                <a:lnTo>
                  <a:pt x="51800" y="19930"/>
                </a:lnTo>
                <a:lnTo>
                  <a:pt x="51720" y="20190"/>
                </a:lnTo>
                <a:lnTo>
                  <a:pt x="51560" y="20450"/>
                </a:lnTo>
                <a:lnTo>
                  <a:pt x="51700" y="20820"/>
                </a:lnTo>
                <a:lnTo>
                  <a:pt x="51950" y="21110"/>
                </a:lnTo>
                <a:lnTo>
                  <a:pt x="52320" y="21730"/>
                </a:lnTo>
                <a:lnTo>
                  <a:pt x="52340" y="22070"/>
                </a:lnTo>
                <a:lnTo>
                  <a:pt x="52530" y="22310"/>
                </a:lnTo>
                <a:lnTo>
                  <a:pt x="52400" y="22900"/>
                </a:lnTo>
                <a:lnTo>
                  <a:pt x="52650" y="23450"/>
                </a:lnTo>
                <a:lnTo>
                  <a:pt x="53080" y="23730"/>
                </a:lnTo>
                <a:lnTo>
                  <a:pt x="53580" y="23680"/>
                </a:lnTo>
                <a:lnTo>
                  <a:pt x="53650" y="24050"/>
                </a:lnTo>
                <a:lnTo>
                  <a:pt x="53650" y="24370"/>
                </a:lnTo>
                <a:lnTo>
                  <a:pt x="54210" y="24860"/>
                </a:lnTo>
                <a:lnTo>
                  <a:pt x="54460" y="25210"/>
                </a:lnTo>
                <a:lnTo>
                  <a:pt x="56870" y="27610"/>
                </a:lnTo>
                <a:lnTo>
                  <a:pt x="56980" y="27880"/>
                </a:lnTo>
                <a:lnTo>
                  <a:pt x="56980" y="28240"/>
                </a:lnTo>
                <a:lnTo>
                  <a:pt x="56920" y="28540"/>
                </a:lnTo>
                <a:lnTo>
                  <a:pt x="56960" y="28820"/>
                </a:lnTo>
                <a:lnTo>
                  <a:pt x="57190" y="29180"/>
                </a:lnTo>
                <a:lnTo>
                  <a:pt x="57530" y="29420"/>
                </a:lnTo>
                <a:lnTo>
                  <a:pt x="58000" y="30200"/>
                </a:lnTo>
                <a:lnTo>
                  <a:pt x="57650" y="31100"/>
                </a:lnTo>
                <a:lnTo>
                  <a:pt x="57580" y="32050"/>
                </a:lnTo>
                <a:lnTo>
                  <a:pt x="58010" y="32950"/>
                </a:lnTo>
                <a:lnTo>
                  <a:pt x="58750" y="33610"/>
                </a:lnTo>
                <a:lnTo>
                  <a:pt x="59600" y="33940"/>
                </a:lnTo>
                <a:lnTo>
                  <a:pt x="58850" y="34500"/>
                </a:lnTo>
                <a:lnTo>
                  <a:pt x="58360" y="33960"/>
                </a:lnTo>
                <a:lnTo>
                  <a:pt x="57910" y="33690"/>
                </a:lnTo>
                <a:lnTo>
                  <a:pt x="57520" y="33870"/>
                </a:lnTo>
                <a:lnTo>
                  <a:pt x="57140" y="34140"/>
                </a:lnTo>
                <a:lnTo>
                  <a:pt x="56580" y="34820"/>
                </a:lnTo>
                <a:lnTo>
                  <a:pt x="56160" y="34670"/>
                </a:lnTo>
                <a:lnTo>
                  <a:pt x="55760" y="34370"/>
                </a:lnTo>
                <a:lnTo>
                  <a:pt x="55340" y="34470"/>
                </a:lnTo>
                <a:lnTo>
                  <a:pt x="54960" y="34830"/>
                </a:lnTo>
                <a:lnTo>
                  <a:pt x="54730" y="35140"/>
                </a:lnTo>
                <a:lnTo>
                  <a:pt x="54470" y="35160"/>
                </a:lnTo>
                <a:lnTo>
                  <a:pt x="54230" y="35090"/>
                </a:lnTo>
                <a:lnTo>
                  <a:pt x="53800" y="35110"/>
                </a:lnTo>
                <a:lnTo>
                  <a:pt x="52770" y="34470"/>
                </a:lnTo>
                <a:lnTo>
                  <a:pt x="52160" y="33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8" name="Jász-Nagykun-Szolnok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70220" y="29440"/>
                </a:moveTo>
                <a:lnTo>
                  <a:pt x="69960" y="29570"/>
                </a:lnTo>
                <a:lnTo>
                  <a:pt x="69760" y="29840"/>
                </a:lnTo>
                <a:lnTo>
                  <a:pt x="69660" y="30110"/>
                </a:lnTo>
                <a:lnTo>
                  <a:pt x="69510" y="30310"/>
                </a:lnTo>
                <a:lnTo>
                  <a:pt x="69190" y="30440"/>
                </a:lnTo>
                <a:lnTo>
                  <a:pt x="69080" y="30700"/>
                </a:lnTo>
                <a:lnTo>
                  <a:pt x="68930" y="30950"/>
                </a:lnTo>
                <a:lnTo>
                  <a:pt x="68740" y="31010"/>
                </a:lnTo>
                <a:lnTo>
                  <a:pt x="68620" y="31270"/>
                </a:lnTo>
                <a:lnTo>
                  <a:pt x="68430" y="31380"/>
                </a:lnTo>
                <a:lnTo>
                  <a:pt x="68160" y="31300"/>
                </a:lnTo>
                <a:lnTo>
                  <a:pt x="67900" y="31400"/>
                </a:lnTo>
                <a:lnTo>
                  <a:pt x="67090" y="32400"/>
                </a:lnTo>
                <a:lnTo>
                  <a:pt x="66870" y="32560"/>
                </a:lnTo>
                <a:lnTo>
                  <a:pt x="66730" y="32810"/>
                </a:lnTo>
                <a:lnTo>
                  <a:pt x="66780" y="32930"/>
                </a:lnTo>
                <a:lnTo>
                  <a:pt x="66790" y="33190"/>
                </a:lnTo>
                <a:lnTo>
                  <a:pt x="66280" y="33810"/>
                </a:lnTo>
                <a:lnTo>
                  <a:pt x="66290" y="34110"/>
                </a:lnTo>
                <a:lnTo>
                  <a:pt x="66420" y="34360"/>
                </a:lnTo>
                <a:lnTo>
                  <a:pt x="66490" y="35000"/>
                </a:lnTo>
                <a:lnTo>
                  <a:pt x="66350" y="35590"/>
                </a:lnTo>
                <a:lnTo>
                  <a:pt x="66140" y="35730"/>
                </a:lnTo>
                <a:lnTo>
                  <a:pt x="65920" y="35770"/>
                </a:lnTo>
                <a:lnTo>
                  <a:pt x="65670" y="35950"/>
                </a:lnTo>
                <a:lnTo>
                  <a:pt x="65400" y="36010"/>
                </a:lnTo>
                <a:lnTo>
                  <a:pt x="65240" y="35780"/>
                </a:lnTo>
                <a:lnTo>
                  <a:pt x="65030" y="35640"/>
                </a:lnTo>
                <a:lnTo>
                  <a:pt x="64720" y="35910"/>
                </a:lnTo>
                <a:lnTo>
                  <a:pt x="64330" y="35800"/>
                </a:lnTo>
                <a:lnTo>
                  <a:pt x="63950" y="36340"/>
                </a:lnTo>
                <a:lnTo>
                  <a:pt x="63500" y="36220"/>
                </a:lnTo>
                <a:lnTo>
                  <a:pt x="63030" y="36270"/>
                </a:lnTo>
                <a:lnTo>
                  <a:pt x="62500" y="36730"/>
                </a:lnTo>
                <a:lnTo>
                  <a:pt x="62360" y="37300"/>
                </a:lnTo>
                <a:lnTo>
                  <a:pt x="62560" y="37950"/>
                </a:lnTo>
                <a:lnTo>
                  <a:pt x="62120" y="38220"/>
                </a:lnTo>
                <a:lnTo>
                  <a:pt x="61640" y="38360"/>
                </a:lnTo>
                <a:lnTo>
                  <a:pt x="61210" y="38710"/>
                </a:lnTo>
                <a:lnTo>
                  <a:pt x="60720" y="38570"/>
                </a:lnTo>
                <a:lnTo>
                  <a:pt x="60240" y="38120"/>
                </a:lnTo>
                <a:lnTo>
                  <a:pt x="58700" y="38630"/>
                </a:lnTo>
                <a:lnTo>
                  <a:pt x="57710" y="38000"/>
                </a:lnTo>
                <a:lnTo>
                  <a:pt x="57360" y="37880"/>
                </a:lnTo>
                <a:lnTo>
                  <a:pt x="57100" y="37940"/>
                </a:lnTo>
                <a:lnTo>
                  <a:pt x="56920" y="37790"/>
                </a:lnTo>
                <a:lnTo>
                  <a:pt x="56860" y="37520"/>
                </a:lnTo>
                <a:lnTo>
                  <a:pt x="57050" y="37020"/>
                </a:lnTo>
                <a:lnTo>
                  <a:pt x="56970" y="36980"/>
                </a:lnTo>
                <a:lnTo>
                  <a:pt x="57260" y="36550"/>
                </a:lnTo>
                <a:lnTo>
                  <a:pt x="57720" y="36370"/>
                </a:lnTo>
                <a:lnTo>
                  <a:pt x="58120" y="36400"/>
                </a:lnTo>
                <a:lnTo>
                  <a:pt x="58320" y="36030"/>
                </a:lnTo>
                <a:lnTo>
                  <a:pt x="58050" y="35860"/>
                </a:lnTo>
                <a:lnTo>
                  <a:pt x="58050" y="35550"/>
                </a:lnTo>
                <a:lnTo>
                  <a:pt x="58350" y="35580"/>
                </a:lnTo>
                <a:lnTo>
                  <a:pt x="58590" y="35790"/>
                </a:lnTo>
                <a:lnTo>
                  <a:pt x="58720" y="35810"/>
                </a:lnTo>
                <a:lnTo>
                  <a:pt x="58960" y="35450"/>
                </a:lnTo>
                <a:lnTo>
                  <a:pt x="58960" y="35330"/>
                </a:lnTo>
                <a:lnTo>
                  <a:pt x="58800" y="35260"/>
                </a:lnTo>
                <a:lnTo>
                  <a:pt x="58590" y="35220"/>
                </a:lnTo>
                <a:lnTo>
                  <a:pt x="58390" y="35160"/>
                </a:lnTo>
                <a:lnTo>
                  <a:pt x="58310" y="35000"/>
                </a:lnTo>
                <a:lnTo>
                  <a:pt x="58390" y="34840"/>
                </a:lnTo>
                <a:lnTo>
                  <a:pt x="58850" y="34500"/>
                </a:lnTo>
                <a:lnTo>
                  <a:pt x="59600" y="33940"/>
                </a:lnTo>
                <a:lnTo>
                  <a:pt x="58750" y="33610"/>
                </a:lnTo>
                <a:lnTo>
                  <a:pt x="58010" y="32950"/>
                </a:lnTo>
                <a:lnTo>
                  <a:pt x="57580" y="32050"/>
                </a:lnTo>
                <a:lnTo>
                  <a:pt x="57650" y="31100"/>
                </a:lnTo>
                <a:lnTo>
                  <a:pt x="58430" y="31260"/>
                </a:lnTo>
                <a:lnTo>
                  <a:pt x="59100" y="31760"/>
                </a:lnTo>
                <a:lnTo>
                  <a:pt x="59280" y="31820"/>
                </a:lnTo>
                <a:lnTo>
                  <a:pt x="59480" y="31940"/>
                </a:lnTo>
                <a:lnTo>
                  <a:pt x="59850" y="32150"/>
                </a:lnTo>
                <a:lnTo>
                  <a:pt x="60530" y="32050"/>
                </a:lnTo>
                <a:lnTo>
                  <a:pt x="60940" y="31750"/>
                </a:lnTo>
                <a:lnTo>
                  <a:pt x="60970" y="31110"/>
                </a:lnTo>
                <a:lnTo>
                  <a:pt x="60490" y="30910"/>
                </a:lnTo>
                <a:lnTo>
                  <a:pt x="60220" y="30340"/>
                </a:lnTo>
                <a:lnTo>
                  <a:pt x="60640" y="30030"/>
                </a:lnTo>
                <a:lnTo>
                  <a:pt x="60740" y="29780"/>
                </a:lnTo>
                <a:lnTo>
                  <a:pt x="60390" y="29110"/>
                </a:lnTo>
                <a:lnTo>
                  <a:pt x="59480" y="28360"/>
                </a:lnTo>
                <a:lnTo>
                  <a:pt x="58660" y="27360"/>
                </a:lnTo>
                <a:lnTo>
                  <a:pt x="57710" y="28460"/>
                </a:lnTo>
                <a:lnTo>
                  <a:pt x="57190" y="29180"/>
                </a:lnTo>
                <a:lnTo>
                  <a:pt x="56960" y="28820"/>
                </a:lnTo>
                <a:lnTo>
                  <a:pt x="56920" y="28540"/>
                </a:lnTo>
                <a:lnTo>
                  <a:pt x="56980" y="28240"/>
                </a:lnTo>
                <a:lnTo>
                  <a:pt x="56980" y="27880"/>
                </a:lnTo>
                <a:lnTo>
                  <a:pt x="56870" y="27610"/>
                </a:lnTo>
                <a:lnTo>
                  <a:pt x="54460" y="25210"/>
                </a:lnTo>
                <a:lnTo>
                  <a:pt x="54210" y="24860"/>
                </a:lnTo>
                <a:lnTo>
                  <a:pt x="53650" y="24370"/>
                </a:lnTo>
                <a:lnTo>
                  <a:pt x="53650" y="24050"/>
                </a:lnTo>
                <a:lnTo>
                  <a:pt x="53580" y="23680"/>
                </a:lnTo>
                <a:lnTo>
                  <a:pt x="53080" y="23730"/>
                </a:lnTo>
                <a:lnTo>
                  <a:pt x="52650" y="23450"/>
                </a:lnTo>
                <a:lnTo>
                  <a:pt x="52400" y="22900"/>
                </a:lnTo>
                <a:lnTo>
                  <a:pt x="52530" y="22310"/>
                </a:lnTo>
                <a:lnTo>
                  <a:pt x="53260" y="21980"/>
                </a:lnTo>
                <a:lnTo>
                  <a:pt x="53990" y="21900"/>
                </a:lnTo>
                <a:lnTo>
                  <a:pt x="54290" y="22140"/>
                </a:lnTo>
                <a:lnTo>
                  <a:pt x="54450" y="22180"/>
                </a:lnTo>
                <a:lnTo>
                  <a:pt x="55190" y="21170"/>
                </a:lnTo>
                <a:lnTo>
                  <a:pt x="55410" y="20950"/>
                </a:lnTo>
                <a:lnTo>
                  <a:pt x="55720" y="21040"/>
                </a:lnTo>
                <a:lnTo>
                  <a:pt x="56360" y="20830"/>
                </a:lnTo>
                <a:lnTo>
                  <a:pt x="56890" y="21010"/>
                </a:lnTo>
                <a:lnTo>
                  <a:pt x="56990" y="21820"/>
                </a:lnTo>
                <a:lnTo>
                  <a:pt x="57210" y="22570"/>
                </a:lnTo>
                <a:lnTo>
                  <a:pt x="57920" y="23060"/>
                </a:lnTo>
                <a:lnTo>
                  <a:pt x="58590" y="22880"/>
                </a:lnTo>
                <a:lnTo>
                  <a:pt x="58380" y="22730"/>
                </a:lnTo>
                <a:lnTo>
                  <a:pt x="58250" y="22450"/>
                </a:lnTo>
                <a:lnTo>
                  <a:pt x="59520" y="22100"/>
                </a:lnTo>
                <a:lnTo>
                  <a:pt x="59700" y="22240"/>
                </a:lnTo>
                <a:lnTo>
                  <a:pt x="59840" y="22760"/>
                </a:lnTo>
                <a:lnTo>
                  <a:pt x="60100" y="23100"/>
                </a:lnTo>
                <a:lnTo>
                  <a:pt x="60610" y="23380"/>
                </a:lnTo>
                <a:lnTo>
                  <a:pt x="60840" y="24010"/>
                </a:lnTo>
                <a:lnTo>
                  <a:pt x="60750" y="24450"/>
                </a:lnTo>
                <a:lnTo>
                  <a:pt x="60900" y="24800"/>
                </a:lnTo>
                <a:lnTo>
                  <a:pt x="61140" y="25100"/>
                </a:lnTo>
                <a:lnTo>
                  <a:pt x="61910" y="25610"/>
                </a:lnTo>
                <a:lnTo>
                  <a:pt x="62200" y="25700"/>
                </a:lnTo>
                <a:lnTo>
                  <a:pt x="62530" y="25600"/>
                </a:lnTo>
                <a:lnTo>
                  <a:pt x="62660" y="25490"/>
                </a:lnTo>
                <a:lnTo>
                  <a:pt x="62830" y="25270"/>
                </a:lnTo>
                <a:lnTo>
                  <a:pt x="62900" y="25190"/>
                </a:lnTo>
                <a:lnTo>
                  <a:pt x="63380" y="25030"/>
                </a:lnTo>
                <a:lnTo>
                  <a:pt x="63570" y="24860"/>
                </a:lnTo>
                <a:lnTo>
                  <a:pt x="63640" y="24440"/>
                </a:lnTo>
                <a:lnTo>
                  <a:pt x="63760" y="24280"/>
                </a:lnTo>
                <a:lnTo>
                  <a:pt x="66130" y="22670"/>
                </a:lnTo>
                <a:lnTo>
                  <a:pt x="66210" y="22320"/>
                </a:lnTo>
                <a:lnTo>
                  <a:pt x="66210" y="22200"/>
                </a:lnTo>
                <a:lnTo>
                  <a:pt x="66330" y="22170"/>
                </a:lnTo>
                <a:lnTo>
                  <a:pt x="66400" y="22120"/>
                </a:lnTo>
                <a:lnTo>
                  <a:pt x="66440" y="22040"/>
                </a:lnTo>
                <a:lnTo>
                  <a:pt x="66480" y="21910"/>
                </a:lnTo>
                <a:lnTo>
                  <a:pt x="66400" y="21680"/>
                </a:lnTo>
                <a:lnTo>
                  <a:pt x="66540" y="21550"/>
                </a:lnTo>
                <a:lnTo>
                  <a:pt x="66940" y="21380"/>
                </a:lnTo>
                <a:lnTo>
                  <a:pt x="67120" y="21130"/>
                </a:lnTo>
                <a:lnTo>
                  <a:pt x="67180" y="20940"/>
                </a:lnTo>
                <a:lnTo>
                  <a:pt x="67260" y="20790"/>
                </a:lnTo>
                <a:lnTo>
                  <a:pt x="67500" y="20690"/>
                </a:lnTo>
                <a:lnTo>
                  <a:pt x="67870" y="20650"/>
                </a:lnTo>
                <a:lnTo>
                  <a:pt x="68180" y="21660"/>
                </a:lnTo>
                <a:lnTo>
                  <a:pt x="68700" y="22200"/>
                </a:lnTo>
                <a:lnTo>
                  <a:pt x="69130" y="22400"/>
                </a:lnTo>
                <a:lnTo>
                  <a:pt x="69560" y="22450"/>
                </a:lnTo>
                <a:lnTo>
                  <a:pt x="69980" y="22850"/>
                </a:lnTo>
                <a:lnTo>
                  <a:pt x="70160" y="23650"/>
                </a:lnTo>
                <a:lnTo>
                  <a:pt x="70320" y="25330"/>
                </a:lnTo>
                <a:lnTo>
                  <a:pt x="70540" y="26260"/>
                </a:lnTo>
                <a:lnTo>
                  <a:pt x="70670" y="27200"/>
                </a:lnTo>
                <a:lnTo>
                  <a:pt x="70600" y="28450"/>
                </a:lnTo>
                <a:lnTo>
                  <a:pt x="70220" y="294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9" name="Fejér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43060" y="33440"/>
                </a:moveTo>
                <a:lnTo>
                  <a:pt x="43040" y="33620"/>
                </a:lnTo>
                <a:lnTo>
                  <a:pt x="42980" y="33750"/>
                </a:lnTo>
                <a:lnTo>
                  <a:pt x="42910" y="33860"/>
                </a:lnTo>
                <a:lnTo>
                  <a:pt x="42880" y="33990"/>
                </a:lnTo>
                <a:lnTo>
                  <a:pt x="42890" y="34190"/>
                </a:lnTo>
                <a:lnTo>
                  <a:pt x="42110" y="33780"/>
                </a:lnTo>
                <a:lnTo>
                  <a:pt x="41370" y="34550"/>
                </a:lnTo>
                <a:lnTo>
                  <a:pt x="41190" y="35630"/>
                </a:lnTo>
                <a:lnTo>
                  <a:pt x="41400" y="36280"/>
                </a:lnTo>
                <a:lnTo>
                  <a:pt x="42510" y="37060"/>
                </a:lnTo>
                <a:lnTo>
                  <a:pt x="41890" y="37260"/>
                </a:lnTo>
                <a:lnTo>
                  <a:pt x="41310" y="37660"/>
                </a:lnTo>
                <a:lnTo>
                  <a:pt x="40000" y="39330"/>
                </a:lnTo>
                <a:lnTo>
                  <a:pt x="39430" y="39700"/>
                </a:lnTo>
                <a:lnTo>
                  <a:pt x="39180" y="39790"/>
                </a:lnTo>
                <a:lnTo>
                  <a:pt x="38940" y="39930"/>
                </a:lnTo>
                <a:lnTo>
                  <a:pt x="38540" y="39820"/>
                </a:lnTo>
                <a:lnTo>
                  <a:pt x="37590" y="38320"/>
                </a:lnTo>
                <a:lnTo>
                  <a:pt x="37320" y="38340"/>
                </a:lnTo>
                <a:lnTo>
                  <a:pt x="37050" y="38550"/>
                </a:lnTo>
                <a:lnTo>
                  <a:pt x="36880" y="38850"/>
                </a:lnTo>
                <a:lnTo>
                  <a:pt x="36720" y="39060"/>
                </a:lnTo>
                <a:lnTo>
                  <a:pt x="36550" y="39080"/>
                </a:lnTo>
                <a:lnTo>
                  <a:pt x="35990" y="38980"/>
                </a:lnTo>
                <a:lnTo>
                  <a:pt x="35430" y="38720"/>
                </a:lnTo>
                <a:lnTo>
                  <a:pt x="34500" y="37950"/>
                </a:lnTo>
                <a:lnTo>
                  <a:pt x="34390" y="38000"/>
                </a:lnTo>
                <a:lnTo>
                  <a:pt x="33710" y="38000"/>
                </a:lnTo>
                <a:lnTo>
                  <a:pt x="33010" y="38190"/>
                </a:lnTo>
                <a:lnTo>
                  <a:pt x="32920" y="37640"/>
                </a:lnTo>
                <a:lnTo>
                  <a:pt x="32930" y="36530"/>
                </a:lnTo>
                <a:lnTo>
                  <a:pt x="32990" y="36410"/>
                </a:lnTo>
                <a:lnTo>
                  <a:pt x="33030" y="36280"/>
                </a:lnTo>
                <a:lnTo>
                  <a:pt x="32760" y="35770"/>
                </a:lnTo>
                <a:lnTo>
                  <a:pt x="32460" y="35010"/>
                </a:lnTo>
                <a:lnTo>
                  <a:pt x="32970" y="34220"/>
                </a:lnTo>
                <a:lnTo>
                  <a:pt x="33170" y="33250"/>
                </a:lnTo>
                <a:lnTo>
                  <a:pt x="33030" y="32750"/>
                </a:lnTo>
                <a:lnTo>
                  <a:pt x="33140" y="31450"/>
                </a:lnTo>
                <a:lnTo>
                  <a:pt x="32950" y="30970"/>
                </a:lnTo>
                <a:lnTo>
                  <a:pt x="32570" y="30750"/>
                </a:lnTo>
                <a:lnTo>
                  <a:pt x="32090" y="29640"/>
                </a:lnTo>
                <a:lnTo>
                  <a:pt x="31520" y="29080"/>
                </a:lnTo>
                <a:lnTo>
                  <a:pt x="31360" y="28550"/>
                </a:lnTo>
                <a:lnTo>
                  <a:pt x="31440" y="28010"/>
                </a:lnTo>
                <a:lnTo>
                  <a:pt x="31920" y="27880"/>
                </a:lnTo>
                <a:lnTo>
                  <a:pt x="31470" y="27010"/>
                </a:lnTo>
                <a:lnTo>
                  <a:pt x="31560" y="26690"/>
                </a:lnTo>
                <a:lnTo>
                  <a:pt x="31710" y="26450"/>
                </a:lnTo>
                <a:lnTo>
                  <a:pt x="31670" y="25870"/>
                </a:lnTo>
                <a:lnTo>
                  <a:pt x="31810" y="25400"/>
                </a:lnTo>
                <a:lnTo>
                  <a:pt x="32120" y="25390"/>
                </a:lnTo>
                <a:lnTo>
                  <a:pt x="32440" y="25300"/>
                </a:lnTo>
                <a:lnTo>
                  <a:pt x="32670" y="24930"/>
                </a:lnTo>
                <a:lnTo>
                  <a:pt x="32950" y="24940"/>
                </a:lnTo>
                <a:lnTo>
                  <a:pt x="33730" y="25620"/>
                </a:lnTo>
                <a:lnTo>
                  <a:pt x="33910" y="25910"/>
                </a:lnTo>
                <a:lnTo>
                  <a:pt x="34150" y="26070"/>
                </a:lnTo>
                <a:lnTo>
                  <a:pt x="34860" y="25880"/>
                </a:lnTo>
                <a:lnTo>
                  <a:pt x="34730" y="25640"/>
                </a:lnTo>
                <a:lnTo>
                  <a:pt x="34560" y="25460"/>
                </a:lnTo>
                <a:lnTo>
                  <a:pt x="34760" y="25170"/>
                </a:lnTo>
                <a:lnTo>
                  <a:pt x="35430" y="24830"/>
                </a:lnTo>
                <a:lnTo>
                  <a:pt x="35810" y="24440"/>
                </a:lnTo>
                <a:lnTo>
                  <a:pt x="36070" y="24330"/>
                </a:lnTo>
                <a:lnTo>
                  <a:pt x="36280" y="24110"/>
                </a:lnTo>
                <a:lnTo>
                  <a:pt x="36550" y="23450"/>
                </a:lnTo>
                <a:lnTo>
                  <a:pt x="37000" y="23120"/>
                </a:lnTo>
                <a:lnTo>
                  <a:pt x="39270" y="22990"/>
                </a:lnTo>
                <a:lnTo>
                  <a:pt x="39800" y="24070"/>
                </a:lnTo>
                <a:lnTo>
                  <a:pt x="40480" y="24920"/>
                </a:lnTo>
                <a:lnTo>
                  <a:pt x="40630" y="25430"/>
                </a:lnTo>
                <a:lnTo>
                  <a:pt x="40550" y="25990"/>
                </a:lnTo>
                <a:lnTo>
                  <a:pt x="40900" y="26860"/>
                </a:lnTo>
                <a:lnTo>
                  <a:pt x="41070" y="27060"/>
                </a:lnTo>
                <a:lnTo>
                  <a:pt x="41460" y="27540"/>
                </a:lnTo>
                <a:lnTo>
                  <a:pt x="41560" y="27820"/>
                </a:lnTo>
                <a:lnTo>
                  <a:pt x="41720" y="28040"/>
                </a:lnTo>
                <a:lnTo>
                  <a:pt x="42190" y="28100"/>
                </a:lnTo>
                <a:lnTo>
                  <a:pt x="42400" y="28430"/>
                </a:lnTo>
                <a:lnTo>
                  <a:pt x="42250" y="29410"/>
                </a:lnTo>
                <a:lnTo>
                  <a:pt x="41970" y="29990"/>
                </a:lnTo>
                <a:lnTo>
                  <a:pt x="41900" y="30360"/>
                </a:lnTo>
                <a:lnTo>
                  <a:pt x="41870" y="30760"/>
                </a:lnTo>
                <a:lnTo>
                  <a:pt x="41870" y="31150"/>
                </a:lnTo>
                <a:lnTo>
                  <a:pt x="42000" y="31920"/>
                </a:lnTo>
                <a:lnTo>
                  <a:pt x="42110" y="32310"/>
                </a:lnTo>
                <a:lnTo>
                  <a:pt x="42190" y="32480"/>
                </a:lnTo>
                <a:lnTo>
                  <a:pt x="42400" y="32630"/>
                </a:lnTo>
                <a:lnTo>
                  <a:pt x="43060" y="33440"/>
                </a:lnTo>
                <a:close/>
                <a:moveTo>
                  <a:pt x="36760" y="28660"/>
                </a:moveTo>
                <a:lnTo>
                  <a:pt x="36500" y="28110"/>
                </a:lnTo>
                <a:lnTo>
                  <a:pt x="36230" y="28040"/>
                </a:lnTo>
                <a:lnTo>
                  <a:pt x="35890" y="28580"/>
                </a:lnTo>
                <a:lnTo>
                  <a:pt x="35160" y="29320"/>
                </a:lnTo>
                <a:lnTo>
                  <a:pt x="34500" y="30070"/>
                </a:lnTo>
                <a:lnTo>
                  <a:pt x="35130" y="30790"/>
                </a:lnTo>
                <a:lnTo>
                  <a:pt x="35520" y="31480"/>
                </a:lnTo>
                <a:lnTo>
                  <a:pt x="35680" y="32220"/>
                </a:lnTo>
                <a:lnTo>
                  <a:pt x="35840" y="32800"/>
                </a:lnTo>
                <a:lnTo>
                  <a:pt x="36660" y="32300"/>
                </a:lnTo>
                <a:lnTo>
                  <a:pt x="37100" y="32530"/>
                </a:lnTo>
                <a:lnTo>
                  <a:pt x="37580" y="31750"/>
                </a:lnTo>
                <a:lnTo>
                  <a:pt x="37810" y="31210"/>
                </a:lnTo>
                <a:lnTo>
                  <a:pt x="37810" y="30670"/>
                </a:lnTo>
                <a:lnTo>
                  <a:pt x="37500" y="30250"/>
                </a:lnTo>
                <a:lnTo>
                  <a:pt x="37500" y="29740"/>
                </a:lnTo>
                <a:lnTo>
                  <a:pt x="37630" y="29040"/>
                </a:lnTo>
                <a:lnTo>
                  <a:pt x="37130" y="28660"/>
                </a:lnTo>
                <a:lnTo>
                  <a:pt x="36760" y="28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0" name="Veszprém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19390" y="26230"/>
                </a:moveTo>
                <a:lnTo>
                  <a:pt x="19910" y="26040"/>
                </a:lnTo>
                <a:lnTo>
                  <a:pt x="20280" y="25750"/>
                </a:lnTo>
                <a:lnTo>
                  <a:pt x="20400" y="25540"/>
                </a:lnTo>
                <a:lnTo>
                  <a:pt x="20640" y="25590"/>
                </a:lnTo>
                <a:lnTo>
                  <a:pt x="21140" y="25430"/>
                </a:lnTo>
                <a:lnTo>
                  <a:pt x="21640" y="25390"/>
                </a:lnTo>
                <a:lnTo>
                  <a:pt x="22090" y="25720"/>
                </a:lnTo>
                <a:lnTo>
                  <a:pt x="22310" y="25800"/>
                </a:lnTo>
                <a:lnTo>
                  <a:pt x="22550" y="25810"/>
                </a:lnTo>
                <a:lnTo>
                  <a:pt x="22750" y="25630"/>
                </a:lnTo>
                <a:lnTo>
                  <a:pt x="23040" y="25630"/>
                </a:lnTo>
                <a:lnTo>
                  <a:pt x="23350" y="25530"/>
                </a:lnTo>
                <a:lnTo>
                  <a:pt x="23620" y="25120"/>
                </a:lnTo>
                <a:lnTo>
                  <a:pt x="24310" y="25220"/>
                </a:lnTo>
                <a:lnTo>
                  <a:pt x="24690" y="24980"/>
                </a:lnTo>
                <a:lnTo>
                  <a:pt x="25230" y="25220"/>
                </a:lnTo>
                <a:lnTo>
                  <a:pt x="25800" y="24780"/>
                </a:lnTo>
                <a:lnTo>
                  <a:pt x="26410" y="24570"/>
                </a:lnTo>
                <a:lnTo>
                  <a:pt x="26890" y="24800"/>
                </a:lnTo>
                <a:lnTo>
                  <a:pt x="27120" y="24580"/>
                </a:lnTo>
                <a:lnTo>
                  <a:pt x="27370" y="24620"/>
                </a:lnTo>
                <a:lnTo>
                  <a:pt x="27620" y="24730"/>
                </a:lnTo>
                <a:lnTo>
                  <a:pt x="27630" y="24350"/>
                </a:lnTo>
                <a:lnTo>
                  <a:pt x="28100" y="24660"/>
                </a:lnTo>
                <a:lnTo>
                  <a:pt x="28510" y="25110"/>
                </a:lnTo>
                <a:lnTo>
                  <a:pt x="28550" y="25680"/>
                </a:lnTo>
                <a:lnTo>
                  <a:pt x="28470" y="26220"/>
                </a:lnTo>
                <a:lnTo>
                  <a:pt x="28980" y="26430"/>
                </a:lnTo>
                <a:lnTo>
                  <a:pt x="29410" y="26500"/>
                </a:lnTo>
                <a:lnTo>
                  <a:pt x="29490" y="26910"/>
                </a:lnTo>
                <a:lnTo>
                  <a:pt x="29640" y="27270"/>
                </a:lnTo>
                <a:lnTo>
                  <a:pt x="29940" y="27340"/>
                </a:lnTo>
                <a:lnTo>
                  <a:pt x="31470" y="27010"/>
                </a:lnTo>
                <a:lnTo>
                  <a:pt x="31920" y="27880"/>
                </a:lnTo>
                <a:lnTo>
                  <a:pt x="31440" y="28010"/>
                </a:lnTo>
                <a:lnTo>
                  <a:pt x="31360" y="28550"/>
                </a:lnTo>
                <a:lnTo>
                  <a:pt x="31520" y="29080"/>
                </a:lnTo>
                <a:lnTo>
                  <a:pt x="32090" y="29640"/>
                </a:lnTo>
                <a:lnTo>
                  <a:pt x="32570" y="30750"/>
                </a:lnTo>
                <a:lnTo>
                  <a:pt x="32950" y="30970"/>
                </a:lnTo>
                <a:lnTo>
                  <a:pt x="33140" y="31450"/>
                </a:lnTo>
                <a:lnTo>
                  <a:pt x="33030" y="32750"/>
                </a:lnTo>
                <a:lnTo>
                  <a:pt x="33170" y="33250"/>
                </a:lnTo>
                <a:lnTo>
                  <a:pt x="32970" y="34220"/>
                </a:lnTo>
                <a:lnTo>
                  <a:pt x="32460" y="35010"/>
                </a:lnTo>
                <a:lnTo>
                  <a:pt x="31790" y="34700"/>
                </a:lnTo>
                <a:lnTo>
                  <a:pt x="31060" y="34640"/>
                </a:lnTo>
                <a:lnTo>
                  <a:pt x="29770" y="35370"/>
                </a:lnTo>
                <a:lnTo>
                  <a:pt x="29420" y="35460"/>
                </a:lnTo>
                <a:lnTo>
                  <a:pt x="29100" y="35660"/>
                </a:lnTo>
                <a:lnTo>
                  <a:pt x="28570" y="36220"/>
                </a:lnTo>
                <a:lnTo>
                  <a:pt x="27970" y="36400"/>
                </a:lnTo>
                <a:lnTo>
                  <a:pt x="25560" y="37840"/>
                </a:lnTo>
                <a:lnTo>
                  <a:pt x="22830" y="39000"/>
                </a:lnTo>
                <a:lnTo>
                  <a:pt x="22140" y="39090"/>
                </a:lnTo>
                <a:lnTo>
                  <a:pt x="21590" y="39370"/>
                </a:lnTo>
                <a:lnTo>
                  <a:pt x="20700" y="39320"/>
                </a:lnTo>
                <a:lnTo>
                  <a:pt x="20150" y="39770"/>
                </a:lnTo>
                <a:lnTo>
                  <a:pt x="19640" y="40660"/>
                </a:lnTo>
                <a:lnTo>
                  <a:pt x="18920" y="40960"/>
                </a:lnTo>
                <a:lnTo>
                  <a:pt x="18510" y="40340"/>
                </a:lnTo>
                <a:lnTo>
                  <a:pt x="18680" y="38980"/>
                </a:lnTo>
                <a:lnTo>
                  <a:pt x="18510" y="34560"/>
                </a:lnTo>
                <a:lnTo>
                  <a:pt x="18560" y="34310"/>
                </a:lnTo>
                <a:lnTo>
                  <a:pt x="18670" y="34110"/>
                </a:lnTo>
                <a:lnTo>
                  <a:pt x="18740" y="33900"/>
                </a:lnTo>
                <a:lnTo>
                  <a:pt x="18650" y="33710"/>
                </a:lnTo>
                <a:lnTo>
                  <a:pt x="18300" y="33560"/>
                </a:lnTo>
                <a:lnTo>
                  <a:pt x="18140" y="33380"/>
                </a:lnTo>
                <a:lnTo>
                  <a:pt x="18000" y="33170"/>
                </a:lnTo>
                <a:lnTo>
                  <a:pt x="19640" y="32770"/>
                </a:lnTo>
                <a:lnTo>
                  <a:pt x="19360" y="30710"/>
                </a:lnTo>
                <a:lnTo>
                  <a:pt x="19420" y="29760"/>
                </a:lnTo>
                <a:lnTo>
                  <a:pt x="19310" y="29200"/>
                </a:lnTo>
                <a:lnTo>
                  <a:pt x="19470" y="28710"/>
                </a:lnTo>
                <a:lnTo>
                  <a:pt x="19640" y="28540"/>
                </a:lnTo>
                <a:lnTo>
                  <a:pt x="19740" y="28320"/>
                </a:lnTo>
                <a:lnTo>
                  <a:pt x="19730" y="28020"/>
                </a:lnTo>
                <a:lnTo>
                  <a:pt x="19850" y="27900"/>
                </a:lnTo>
                <a:lnTo>
                  <a:pt x="20740" y="27500"/>
                </a:lnTo>
                <a:lnTo>
                  <a:pt x="19990" y="26980"/>
                </a:lnTo>
                <a:lnTo>
                  <a:pt x="19390" y="26230"/>
                </a:lnTo>
                <a:close/>
                <a:moveTo>
                  <a:pt x="30180" y="32950"/>
                </a:moveTo>
                <a:lnTo>
                  <a:pt x="30140" y="31720"/>
                </a:lnTo>
                <a:lnTo>
                  <a:pt x="29980" y="30870"/>
                </a:lnTo>
                <a:lnTo>
                  <a:pt x="29570" y="30020"/>
                </a:lnTo>
                <a:lnTo>
                  <a:pt x="29180" y="29600"/>
                </a:lnTo>
                <a:lnTo>
                  <a:pt x="28730" y="29740"/>
                </a:lnTo>
                <a:lnTo>
                  <a:pt x="28570" y="30350"/>
                </a:lnTo>
                <a:lnTo>
                  <a:pt x="27800" y="30400"/>
                </a:lnTo>
                <a:lnTo>
                  <a:pt x="27770" y="30730"/>
                </a:lnTo>
                <a:lnTo>
                  <a:pt x="28030" y="31060"/>
                </a:lnTo>
                <a:lnTo>
                  <a:pt x="27990" y="31580"/>
                </a:lnTo>
                <a:lnTo>
                  <a:pt x="27740" y="32190"/>
                </a:lnTo>
                <a:lnTo>
                  <a:pt x="28090" y="32950"/>
                </a:lnTo>
                <a:lnTo>
                  <a:pt x="28480" y="33750"/>
                </a:lnTo>
                <a:lnTo>
                  <a:pt x="29080" y="33890"/>
                </a:lnTo>
                <a:lnTo>
                  <a:pt x="29370" y="33610"/>
                </a:lnTo>
                <a:lnTo>
                  <a:pt x="29630" y="32760"/>
                </a:lnTo>
                <a:lnTo>
                  <a:pt x="30180" y="329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1" name="Tolna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42510" y="37060"/>
                </a:moveTo>
                <a:lnTo>
                  <a:pt x="42500" y="37320"/>
                </a:lnTo>
                <a:lnTo>
                  <a:pt x="42520" y="37480"/>
                </a:lnTo>
                <a:lnTo>
                  <a:pt x="42590" y="37610"/>
                </a:lnTo>
                <a:lnTo>
                  <a:pt x="42830" y="37870"/>
                </a:lnTo>
                <a:lnTo>
                  <a:pt x="42880" y="37940"/>
                </a:lnTo>
                <a:lnTo>
                  <a:pt x="42930" y="38000"/>
                </a:lnTo>
                <a:lnTo>
                  <a:pt x="43160" y="38330"/>
                </a:lnTo>
                <a:lnTo>
                  <a:pt x="43200" y="38400"/>
                </a:lnTo>
                <a:lnTo>
                  <a:pt x="43280" y="38490"/>
                </a:lnTo>
                <a:lnTo>
                  <a:pt x="43310" y="38690"/>
                </a:lnTo>
                <a:lnTo>
                  <a:pt x="43320" y="38910"/>
                </a:lnTo>
                <a:lnTo>
                  <a:pt x="43340" y="39080"/>
                </a:lnTo>
                <a:lnTo>
                  <a:pt x="43470" y="39520"/>
                </a:lnTo>
                <a:lnTo>
                  <a:pt x="43510" y="39800"/>
                </a:lnTo>
                <a:lnTo>
                  <a:pt x="43440" y="40070"/>
                </a:lnTo>
                <a:lnTo>
                  <a:pt x="43240" y="40430"/>
                </a:lnTo>
                <a:lnTo>
                  <a:pt x="42860" y="40820"/>
                </a:lnTo>
                <a:lnTo>
                  <a:pt x="41950" y="41230"/>
                </a:lnTo>
                <a:lnTo>
                  <a:pt x="41590" y="41630"/>
                </a:lnTo>
                <a:lnTo>
                  <a:pt x="41840" y="42090"/>
                </a:lnTo>
                <a:lnTo>
                  <a:pt x="42250" y="43250"/>
                </a:lnTo>
                <a:lnTo>
                  <a:pt x="42420" y="43890"/>
                </a:lnTo>
                <a:lnTo>
                  <a:pt x="42450" y="44480"/>
                </a:lnTo>
                <a:lnTo>
                  <a:pt x="42130" y="45540"/>
                </a:lnTo>
                <a:lnTo>
                  <a:pt x="42040" y="46230"/>
                </a:lnTo>
                <a:lnTo>
                  <a:pt x="42090" y="46540"/>
                </a:lnTo>
                <a:lnTo>
                  <a:pt x="42280" y="46920"/>
                </a:lnTo>
                <a:lnTo>
                  <a:pt x="42330" y="47160"/>
                </a:lnTo>
                <a:lnTo>
                  <a:pt x="42340" y="48810"/>
                </a:lnTo>
                <a:lnTo>
                  <a:pt x="42130" y="49030"/>
                </a:lnTo>
                <a:lnTo>
                  <a:pt x="41370" y="49200"/>
                </a:lnTo>
                <a:lnTo>
                  <a:pt x="41130" y="49360"/>
                </a:lnTo>
                <a:lnTo>
                  <a:pt x="41080" y="49460"/>
                </a:lnTo>
                <a:lnTo>
                  <a:pt x="41120" y="49570"/>
                </a:lnTo>
                <a:lnTo>
                  <a:pt x="41280" y="49640"/>
                </a:lnTo>
                <a:lnTo>
                  <a:pt x="41440" y="49590"/>
                </a:lnTo>
                <a:lnTo>
                  <a:pt x="41530" y="49820"/>
                </a:lnTo>
                <a:lnTo>
                  <a:pt x="41260" y="50430"/>
                </a:lnTo>
                <a:lnTo>
                  <a:pt x="41050" y="50550"/>
                </a:lnTo>
                <a:lnTo>
                  <a:pt x="40840" y="50440"/>
                </a:lnTo>
                <a:lnTo>
                  <a:pt x="40740" y="50640"/>
                </a:lnTo>
                <a:lnTo>
                  <a:pt x="40900" y="51020"/>
                </a:lnTo>
                <a:lnTo>
                  <a:pt x="41200" y="51180"/>
                </a:lnTo>
                <a:lnTo>
                  <a:pt x="40930" y="51470"/>
                </a:lnTo>
                <a:lnTo>
                  <a:pt x="40620" y="51630"/>
                </a:lnTo>
                <a:lnTo>
                  <a:pt x="39910" y="51420"/>
                </a:lnTo>
                <a:lnTo>
                  <a:pt x="39240" y="51050"/>
                </a:lnTo>
                <a:lnTo>
                  <a:pt x="38810" y="50550"/>
                </a:lnTo>
                <a:lnTo>
                  <a:pt x="38400" y="49930"/>
                </a:lnTo>
                <a:lnTo>
                  <a:pt x="38060" y="49190"/>
                </a:lnTo>
                <a:lnTo>
                  <a:pt x="37840" y="48940"/>
                </a:lnTo>
                <a:lnTo>
                  <a:pt x="37570" y="49110"/>
                </a:lnTo>
                <a:lnTo>
                  <a:pt x="37310" y="49110"/>
                </a:lnTo>
                <a:lnTo>
                  <a:pt x="36640" y="48460"/>
                </a:lnTo>
                <a:lnTo>
                  <a:pt x="36310" y="48520"/>
                </a:lnTo>
                <a:lnTo>
                  <a:pt x="36080" y="48790"/>
                </a:lnTo>
                <a:lnTo>
                  <a:pt x="35550" y="49170"/>
                </a:lnTo>
                <a:lnTo>
                  <a:pt x="35350" y="47510"/>
                </a:lnTo>
                <a:lnTo>
                  <a:pt x="35090" y="46820"/>
                </a:lnTo>
                <a:lnTo>
                  <a:pt x="34580" y="46230"/>
                </a:lnTo>
                <a:lnTo>
                  <a:pt x="34620" y="45910"/>
                </a:lnTo>
                <a:lnTo>
                  <a:pt x="34560" y="45660"/>
                </a:lnTo>
                <a:lnTo>
                  <a:pt x="34150" y="45590"/>
                </a:lnTo>
                <a:lnTo>
                  <a:pt x="32570" y="45730"/>
                </a:lnTo>
                <a:lnTo>
                  <a:pt x="32350" y="46150"/>
                </a:lnTo>
                <a:lnTo>
                  <a:pt x="32090" y="46500"/>
                </a:lnTo>
                <a:lnTo>
                  <a:pt x="31740" y="46480"/>
                </a:lnTo>
                <a:lnTo>
                  <a:pt x="31400" y="46370"/>
                </a:lnTo>
                <a:lnTo>
                  <a:pt x="31010" y="44530"/>
                </a:lnTo>
                <a:lnTo>
                  <a:pt x="30720" y="44360"/>
                </a:lnTo>
                <a:lnTo>
                  <a:pt x="30600" y="43560"/>
                </a:lnTo>
                <a:lnTo>
                  <a:pt x="30850" y="42660"/>
                </a:lnTo>
                <a:lnTo>
                  <a:pt x="31250" y="41880"/>
                </a:lnTo>
                <a:lnTo>
                  <a:pt x="31290" y="41120"/>
                </a:lnTo>
                <a:lnTo>
                  <a:pt x="31400" y="40390"/>
                </a:lnTo>
                <a:lnTo>
                  <a:pt x="31660" y="39800"/>
                </a:lnTo>
                <a:lnTo>
                  <a:pt x="31690" y="39470"/>
                </a:lnTo>
                <a:lnTo>
                  <a:pt x="31780" y="39190"/>
                </a:lnTo>
                <a:lnTo>
                  <a:pt x="31970" y="38920"/>
                </a:lnTo>
                <a:lnTo>
                  <a:pt x="32120" y="38600"/>
                </a:lnTo>
                <a:lnTo>
                  <a:pt x="32240" y="38490"/>
                </a:lnTo>
                <a:lnTo>
                  <a:pt x="32390" y="38460"/>
                </a:lnTo>
                <a:lnTo>
                  <a:pt x="33010" y="38190"/>
                </a:lnTo>
                <a:lnTo>
                  <a:pt x="33710" y="38000"/>
                </a:lnTo>
                <a:lnTo>
                  <a:pt x="34390" y="38000"/>
                </a:lnTo>
                <a:lnTo>
                  <a:pt x="34500" y="37950"/>
                </a:lnTo>
                <a:lnTo>
                  <a:pt x="35430" y="38720"/>
                </a:lnTo>
                <a:lnTo>
                  <a:pt x="35990" y="38980"/>
                </a:lnTo>
                <a:lnTo>
                  <a:pt x="36550" y="39080"/>
                </a:lnTo>
                <a:lnTo>
                  <a:pt x="36720" y="39060"/>
                </a:lnTo>
                <a:lnTo>
                  <a:pt x="36880" y="38850"/>
                </a:lnTo>
                <a:lnTo>
                  <a:pt x="37050" y="38550"/>
                </a:lnTo>
                <a:lnTo>
                  <a:pt x="37320" y="38340"/>
                </a:lnTo>
                <a:lnTo>
                  <a:pt x="37590" y="38320"/>
                </a:lnTo>
                <a:lnTo>
                  <a:pt x="38540" y="39820"/>
                </a:lnTo>
                <a:lnTo>
                  <a:pt x="38940" y="39930"/>
                </a:lnTo>
                <a:lnTo>
                  <a:pt x="39180" y="39790"/>
                </a:lnTo>
                <a:lnTo>
                  <a:pt x="39430" y="39700"/>
                </a:lnTo>
                <a:lnTo>
                  <a:pt x="40000" y="39330"/>
                </a:lnTo>
                <a:lnTo>
                  <a:pt x="41310" y="37660"/>
                </a:lnTo>
                <a:lnTo>
                  <a:pt x="41890" y="37260"/>
                </a:lnTo>
                <a:lnTo>
                  <a:pt x="42510" y="37060"/>
                </a:lnTo>
                <a:close/>
                <a:moveTo>
                  <a:pt x="40400" y="46570"/>
                </a:moveTo>
                <a:lnTo>
                  <a:pt x="40300" y="46190"/>
                </a:lnTo>
                <a:lnTo>
                  <a:pt x="40250" y="45880"/>
                </a:lnTo>
                <a:lnTo>
                  <a:pt x="40000" y="45490"/>
                </a:lnTo>
                <a:lnTo>
                  <a:pt x="39690" y="45550"/>
                </a:lnTo>
                <a:lnTo>
                  <a:pt x="39570" y="45910"/>
                </a:lnTo>
                <a:lnTo>
                  <a:pt x="39220" y="45970"/>
                </a:lnTo>
                <a:lnTo>
                  <a:pt x="38980" y="45880"/>
                </a:lnTo>
                <a:lnTo>
                  <a:pt x="38780" y="46160"/>
                </a:lnTo>
                <a:lnTo>
                  <a:pt x="38490" y="46420"/>
                </a:lnTo>
                <a:lnTo>
                  <a:pt x="38360" y="46690"/>
                </a:lnTo>
                <a:lnTo>
                  <a:pt x="38320" y="46960"/>
                </a:lnTo>
                <a:lnTo>
                  <a:pt x="38400" y="47170"/>
                </a:lnTo>
                <a:lnTo>
                  <a:pt x="38530" y="47330"/>
                </a:lnTo>
                <a:lnTo>
                  <a:pt x="38820" y="47160"/>
                </a:lnTo>
                <a:lnTo>
                  <a:pt x="38890" y="47000"/>
                </a:lnTo>
                <a:lnTo>
                  <a:pt x="38950" y="47000"/>
                </a:lnTo>
                <a:lnTo>
                  <a:pt x="38990" y="47250"/>
                </a:lnTo>
                <a:lnTo>
                  <a:pt x="39040" y="47540"/>
                </a:lnTo>
                <a:lnTo>
                  <a:pt x="39210" y="47690"/>
                </a:lnTo>
                <a:lnTo>
                  <a:pt x="39480" y="47780"/>
                </a:lnTo>
                <a:lnTo>
                  <a:pt x="39700" y="47450"/>
                </a:lnTo>
                <a:lnTo>
                  <a:pt x="39820" y="47140"/>
                </a:lnTo>
                <a:lnTo>
                  <a:pt x="39950" y="46940"/>
                </a:lnTo>
                <a:lnTo>
                  <a:pt x="40260" y="47070"/>
                </a:lnTo>
                <a:lnTo>
                  <a:pt x="40580" y="47180"/>
                </a:lnTo>
                <a:lnTo>
                  <a:pt x="40890" y="47210"/>
                </a:lnTo>
                <a:lnTo>
                  <a:pt x="41240" y="47300"/>
                </a:lnTo>
                <a:lnTo>
                  <a:pt x="41540" y="47390"/>
                </a:lnTo>
                <a:lnTo>
                  <a:pt x="41860" y="47380"/>
                </a:lnTo>
                <a:lnTo>
                  <a:pt x="41980" y="47160"/>
                </a:lnTo>
                <a:lnTo>
                  <a:pt x="41960" y="46970"/>
                </a:lnTo>
                <a:lnTo>
                  <a:pt x="41850" y="46830"/>
                </a:lnTo>
                <a:lnTo>
                  <a:pt x="41670" y="46870"/>
                </a:lnTo>
                <a:lnTo>
                  <a:pt x="41510" y="46960"/>
                </a:lnTo>
                <a:lnTo>
                  <a:pt x="41490" y="46760"/>
                </a:lnTo>
                <a:lnTo>
                  <a:pt x="41440" y="46660"/>
                </a:lnTo>
                <a:lnTo>
                  <a:pt x="41350" y="46610"/>
                </a:lnTo>
                <a:lnTo>
                  <a:pt x="41230" y="46570"/>
                </a:lnTo>
                <a:lnTo>
                  <a:pt x="41110" y="46690"/>
                </a:lnTo>
                <a:lnTo>
                  <a:pt x="41050" y="46780"/>
                </a:lnTo>
                <a:lnTo>
                  <a:pt x="41050" y="46820"/>
                </a:lnTo>
                <a:lnTo>
                  <a:pt x="40980" y="46780"/>
                </a:lnTo>
                <a:lnTo>
                  <a:pt x="40910" y="46690"/>
                </a:lnTo>
                <a:lnTo>
                  <a:pt x="40860" y="46610"/>
                </a:lnTo>
                <a:lnTo>
                  <a:pt x="40860" y="46570"/>
                </a:lnTo>
                <a:lnTo>
                  <a:pt x="40400" y="46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2" name="Szolnok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57650" y="31100"/>
                </a:moveTo>
                <a:lnTo>
                  <a:pt x="58000" y="30200"/>
                </a:lnTo>
                <a:lnTo>
                  <a:pt x="57530" y="29420"/>
                </a:lnTo>
                <a:lnTo>
                  <a:pt x="57190" y="29180"/>
                </a:lnTo>
                <a:lnTo>
                  <a:pt x="57710" y="28460"/>
                </a:lnTo>
                <a:lnTo>
                  <a:pt x="58660" y="27360"/>
                </a:lnTo>
                <a:lnTo>
                  <a:pt x="59480" y="28360"/>
                </a:lnTo>
                <a:lnTo>
                  <a:pt x="60390" y="29110"/>
                </a:lnTo>
                <a:lnTo>
                  <a:pt x="60740" y="29780"/>
                </a:lnTo>
                <a:lnTo>
                  <a:pt x="60640" y="30030"/>
                </a:lnTo>
                <a:lnTo>
                  <a:pt x="60220" y="30340"/>
                </a:lnTo>
                <a:lnTo>
                  <a:pt x="60490" y="30910"/>
                </a:lnTo>
                <a:lnTo>
                  <a:pt x="60970" y="31110"/>
                </a:lnTo>
                <a:lnTo>
                  <a:pt x="60940" y="31750"/>
                </a:lnTo>
                <a:lnTo>
                  <a:pt x="60530" y="32050"/>
                </a:lnTo>
                <a:lnTo>
                  <a:pt x="59850" y="32150"/>
                </a:lnTo>
                <a:lnTo>
                  <a:pt x="59480" y="31940"/>
                </a:lnTo>
                <a:lnTo>
                  <a:pt x="59280" y="31820"/>
                </a:lnTo>
                <a:lnTo>
                  <a:pt x="59100" y="31760"/>
                </a:lnTo>
                <a:lnTo>
                  <a:pt x="58430" y="31260"/>
                </a:lnTo>
                <a:lnTo>
                  <a:pt x="57650" y="31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3" name="Budapest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42890" y="26110"/>
                </a:moveTo>
                <a:lnTo>
                  <a:pt x="43150" y="25520"/>
                </a:lnTo>
                <a:lnTo>
                  <a:pt x="43140" y="25270"/>
                </a:lnTo>
                <a:lnTo>
                  <a:pt x="42670" y="23920"/>
                </a:lnTo>
                <a:lnTo>
                  <a:pt x="42550" y="22750"/>
                </a:lnTo>
                <a:lnTo>
                  <a:pt x="43360" y="22630"/>
                </a:lnTo>
                <a:lnTo>
                  <a:pt x="43730" y="22460"/>
                </a:lnTo>
                <a:lnTo>
                  <a:pt x="44040" y="22140"/>
                </a:lnTo>
                <a:lnTo>
                  <a:pt x="44680" y="22100"/>
                </a:lnTo>
                <a:lnTo>
                  <a:pt x="45260" y="22460"/>
                </a:lnTo>
                <a:lnTo>
                  <a:pt x="45560" y="22850"/>
                </a:lnTo>
                <a:lnTo>
                  <a:pt x="46060" y="23200"/>
                </a:lnTo>
                <a:lnTo>
                  <a:pt x="46110" y="23440"/>
                </a:lnTo>
                <a:lnTo>
                  <a:pt x="46400" y="23380"/>
                </a:lnTo>
                <a:lnTo>
                  <a:pt x="47420" y="24170"/>
                </a:lnTo>
                <a:lnTo>
                  <a:pt x="47680" y="24280"/>
                </a:lnTo>
                <a:lnTo>
                  <a:pt x="47870" y="24490"/>
                </a:lnTo>
                <a:lnTo>
                  <a:pt x="47570" y="25260"/>
                </a:lnTo>
                <a:lnTo>
                  <a:pt x="46930" y="25750"/>
                </a:lnTo>
                <a:lnTo>
                  <a:pt x="46680" y="26080"/>
                </a:lnTo>
                <a:lnTo>
                  <a:pt x="45400" y="26990"/>
                </a:lnTo>
                <a:lnTo>
                  <a:pt x="45000" y="26940"/>
                </a:lnTo>
                <a:lnTo>
                  <a:pt x="44330" y="26520"/>
                </a:lnTo>
                <a:lnTo>
                  <a:pt x="42810" y="26810"/>
                </a:lnTo>
                <a:lnTo>
                  <a:pt x="42890" y="26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4" name="Érd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42810" y="26810"/>
                </a:moveTo>
                <a:lnTo>
                  <a:pt x="42720" y="27310"/>
                </a:lnTo>
                <a:lnTo>
                  <a:pt x="42530" y="27810"/>
                </a:lnTo>
                <a:lnTo>
                  <a:pt x="42190" y="28100"/>
                </a:lnTo>
                <a:lnTo>
                  <a:pt x="41720" y="28040"/>
                </a:lnTo>
                <a:lnTo>
                  <a:pt x="41560" y="27820"/>
                </a:lnTo>
                <a:lnTo>
                  <a:pt x="41460" y="27540"/>
                </a:lnTo>
                <a:lnTo>
                  <a:pt x="41070" y="27060"/>
                </a:lnTo>
                <a:lnTo>
                  <a:pt x="41640" y="26450"/>
                </a:lnTo>
                <a:lnTo>
                  <a:pt x="41400" y="25790"/>
                </a:lnTo>
                <a:lnTo>
                  <a:pt x="41320" y="25130"/>
                </a:lnTo>
                <a:lnTo>
                  <a:pt x="41660" y="24970"/>
                </a:lnTo>
                <a:lnTo>
                  <a:pt x="42030" y="25360"/>
                </a:lnTo>
                <a:lnTo>
                  <a:pt x="42480" y="25640"/>
                </a:lnTo>
                <a:lnTo>
                  <a:pt x="42890" y="26110"/>
                </a:lnTo>
                <a:lnTo>
                  <a:pt x="42810" y="26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5" name="Heves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62900" y="16640"/>
                </a:moveTo>
                <a:lnTo>
                  <a:pt x="63010" y="16810"/>
                </a:lnTo>
                <a:lnTo>
                  <a:pt x="63120" y="16890"/>
                </a:lnTo>
                <a:lnTo>
                  <a:pt x="63970" y="18410"/>
                </a:lnTo>
                <a:lnTo>
                  <a:pt x="64590" y="19140"/>
                </a:lnTo>
                <a:lnTo>
                  <a:pt x="64770" y="19760"/>
                </a:lnTo>
                <a:lnTo>
                  <a:pt x="65050" y="20220"/>
                </a:lnTo>
                <a:lnTo>
                  <a:pt x="66520" y="20520"/>
                </a:lnTo>
                <a:lnTo>
                  <a:pt x="66830" y="20720"/>
                </a:lnTo>
                <a:lnTo>
                  <a:pt x="67260" y="20790"/>
                </a:lnTo>
                <a:lnTo>
                  <a:pt x="67180" y="20940"/>
                </a:lnTo>
                <a:lnTo>
                  <a:pt x="67120" y="21130"/>
                </a:lnTo>
                <a:lnTo>
                  <a:pt x="66940" y="21380"/>
                </a:lnTo>
                <a:lnTo>
                  <a:pt x="66540" y="21550"/>
                </a:lnTo>
                <a:lnTo>
                  <a:pt x="66400" y="21680"/>
                </a:lnTo>
                <a:lnTo>
                  <a:pt x="66480" y="21910"/>
                </a:lnTo>
                <a:lnTo>
                  <a:pt x="66440" y="22040"/>
                </a:lnTo>
                <a:lnTo>
                  <a:pt x="66400" y="22120"/>
                </a:lnTo>
                <a:lnTo>
                  <a:pt x="66330" y="22170"/>
                </a:lnTo>
                <a:lnTo>
                  <a:pt x="66210" y="22200"/>
                </a:lnTo>
                <a:lnTo>
                  <a:pt x="66210" y="22320"/>
                </a:lnTo>
                <a:lnTo>
                  <a:pt x="66130" y="22670"/>
                </a:lnTo>
                <a:lnTo>
                  <a:pt x="63760" y="24280"/>
                </a:lnTo>
                <a:lnTo>
                  <a:pt x="63640" y="24440"/>
                </a:lnTo>
                <a:lnTo>
                  <a:pt x="63570" y="24860"/>
                </a:lnTo>
                <a:lnTo>
                  <a:pt x="63380" y="25030"/>
                </a:lnTo>
                <a:lnTo>
                  <a:pt x="62900" y="25190"/>
                </a:lnTo>
                <a:lnTo>
                  <a:pt x="62830" y="25270"/>
                </a:lnTo>
                <a:lnTo>
                  <a:pt x="62660" y="25490"/>
                </a:lnTo>
                <a:lnTo>
                  <a:pt x="62530" y="25600"/>
                </a:lnTo>
                <a:lnTo>
                  <a:pt x="62200" y="25700"/>
                </a:lnTo>
                <a:lnTo>
                  <a:pt x="61910" y="25610"/>
                </a:lnTo>
                <a:lnTo>
                  <a:pt x="61140" y="25100"/>
                </a:lnTo>
                <a:lnTo>
                  <a:pt x="60900" y="24800"/>
                </a:lnTo>
                <a:lnTo>
                  <a:pt x="60750" y="24450"/>
                </a:lnTo>
                <a:lnTo>
                  <a:pt x="60840" y="24010"/>
                </a:lnTo>
                <a:lnTo>
                  <a:pt x="60610" y="23380"/>
                </a:lnTo>
                <a:lnTo>
                  <a:pt x="60100" y="23100"/>
                </a:lnTo>
                <a:lnTo>
                  <a:pt x="59840" y="22760"/>
                </a:lnTo>
                <a:lnTo>
                  <a:pt x="59700" y="22240"/>
                </a:lnTo>
                <a:lnTo>
                  <a:pt x="59520" y="22100"/>
                </a:lnTo>
                <a:lnTo>
                  <a:pt x="58250" y="22450"/>
                </a:lnTo>
                <a:lnTo>
                  <a:pt x="58380" y="22730"/>
                </a:lnTo>
                <a:lnTo>
                  <a:pt x="58590" y="22880"/>
                </a:lnTo>
                <a:lnTo>
                  <a:pt x="57920" y="23060"/>
                </a:lnTo>
                <a:lnTo>
                  <a:pt x="57210" y="22570"/>
                </a:lnTo>
                <a:lnTo>
                  <a:pt x="56990" y="21820"/>
                </a:lnTo>
                <a:lnTo>
                  <a:pt x="56890" y="21010"/>
                </a:lnTo>
                <a:lnTo>
                  <a:pt x="56360" y="20830"/>
                </a:lnTo>
                <a:lnTo>
                  <a:pt x="55720" y="21040"/>
                </a:lnTo>
                <a:lnTo>
                  <a:pt x="55410" y="20950"/>
                </a:lnTo>
                <a:lnTo>
                  <a:pt x="55190" y="21170"/>
                </a:lnTo>
                <a:lnTo>
                  <a:pt x="54450" y="22180"/>
                </a:lnTo>
                <a:lnTo>
                  <a:pt x="54290" y="22140"/>
                </a:lnTo>
                <a:lnTo>
                  <a:pt x="53990" y="21900"/>
                </a:lnTo>
                <a:lnTo>
                  <a:pt x="53260" y="21980"/>
                </a:lnTo>
                <a:lnTo>
                  <a:pt x="52530" y="22310"/>
                </a:lnTo>
                <a:lnTo>
                  <a:pt x="52340" y="22070"/>
                </a:lnTo>
                <a:lnTo>
                  <a:pt x="52320" y="21730"/>
                </a:lnTo>
                <a:lnTo>
                  <a:pt x="51950" y="21110"/>
                </a:lnTo>
                <a:lnTo>
                  <a:pt x="51700" y="20820"/>
                </a:lnTo>
                <a:lnTo>
                  <a:pt x="51560" y="20450"/>
                </a:lnTo>
                <a:lnTo>
                  <a:pt x="51720" y="20190"/>
                </a:lnTo>
                <a:lnTo>
                  <a:pt x="51800" y="19930"/>
                </a:lnTo>
                <a:lnTo>
                  <a:pt x="51630" y="19890"/>
                </a:lnTo>
                <a:lnTo>
                  <a:pt x="51470" y="19810"/>
                </a:lnTo>
                <a:lnTo>
                  <a:pt x="51270" y="19500"/>
                </a:lnTo>
                <a:lnTo>
                  <a:pt x="52530" y="17990"/>
                </a:lnTo>
                <a:lnTo>
                  <a:pt x="53040" y="17830"/>
                </a:lnTo>
                <a:lnTo>
                  <a:pt x="53710" y="16670"/>
                </a:lnTo>
                <a:lnTo>
                  <a:pt x="54090" y="16400"/>
                </a:lnTo>
                <a:lnTo>
                  <a:pt x="54520" y="16650"/>
                </a:lnTo>
                <a:lnTo>
                  <a:pt x="54860" y="16400"/>
                </a:lnTo>
                <a:lnTo>
                  <a:pt x="55000" y="16050"/>
                </a:lnTo>
                <a:lnTo>
                  <a:pt x="55190" y="15740"/>
                </a:lnTo>
                <a:lnTo>
                  <a:pt x="55420" y="15730"/>
                </a:lnTo>
                <a:lnTo>
                  <a:pt x="55600" y="15920"/>
                </a:lnTo>
                <a:lnTo>
                  <a:pt x="55970" y="15680"/>
                </a:lnTo>
                <a:lnTo>
                  <a:pt x="56310" y="15330"/>
                </a:lnTo>
                <a:lnTo>
                  <a:pt x="56360" y="14870"/>
                </a:lnTo>
                <a:lnTo>
                  <a:pt x="56530" y="14360"/>
                </a:lnTo>
                <a:lnTo>
                  <a:pt x="56860" y="14070"/>
                </a:lnTo>
                <a:lnTo>
                  <a:pt x="57260" y="14020"/>
                </a:lnTo>
                <a:lnTo>
                  <a:pt x="57170" y="13360"/>
                </a:lnTo>
                <a:lnTo>
                  <a:pt x="56880" y="12820"/>
                </a:lnTo>
                <a:lnTo>
                  <a:pt x="56720" y="12740"/>
                </a:lnTo>
                <a:lnTo>
                  <a:pt x="56620" y="12630"/>
                </a:lnTo>
                <a:lnTo>
                  <a:pt x="56690" y="12360"/>
                </a:lnTo>
                <a:lnTo>
                  <a:pt x="56870" y="12240"/>
                </a:lnTo>
                <a:lnTo>
                  <a:pt x="57260" y="12140"/>
                </a:lnTo>
                <a:lnTo>
                  <a:pt x="57550" y="11830"/>
                </a:lnTo>
                <a:lnTo>
                  <a:pt x="57930" y="11650"/>
                </a:lnTo>
                <a:lnTo>
                  <a:pt x="58040" y="11500"/>
                </a:lnTo>
                <a:lnTo>
                  <a:pt x="58180" y="11420"/>
                </a:lnTo>
                <a:lnTo>
                  <a:pt x="58470" y="11290"/>
                </a:lnTo>
                <a:lnTo>
                  <a:pt x="58790" y="11560"/>
                </a:lnTo>
                <a:lnTo>
                  <a:pt x="59050" y="11880"/>
                </a:lnTo>
                <a:lnTo>
                  <a:pt x="59270" y="11850"/>
                </a:lnTo>
                <a:lnTo>
                  <a:pt x="59460" y="11920"/>
                </a:lnTo>
                <a:lnTo>
                  <a:pt x="59630" y="12210"/>
                </a:lnTo>
                <a:lnTo>
                  <a:pt x="59850" y="12390"/>
                </a:lnTo>
                <a:lnTo>
                  <a:pt x="60320" y="12390"/>
                </a:lnTo>
                <a:lnTo>
                  <a:pt x="60710" y="12050"/>
                </a:lnTo>
                <a:lnTo>
                  <a:pt x="61190" y="12010"/>
                </a:lnTo>
                <a:lnTo>
                  <a:pt x="61640" y="12350"/>
                </a:lnTo>
                <a:lnTo>
                  <a:pt x="62500" y="11210"/>
                </a:lnTo>
                <a:lnTo>
                  <a:pt x="63230" y="11980"/>
                </a:lnTo>
                <a:lnTo>
                  <a:pt x="63460" y="12220"/>
                </a:lnTo>
                <a:lnTo>
                  <a:pt x="63530" y="12690"/>
                </a:lnTo>
                <a:lnTo>
                  <a:pt x="63480" y="13150"/>
                </a:lnTo>
                <a:lnTo>
                  <a:pt x="63310" y="13950"/>
                </a:lnTo>
                <a:lnTo>
                  <a:pt x="62710" y="14580"/>
                </a:lnTo>
                <a:lnTo>
                  <a:pt x="62550" y="14870"/>
                </a:lnTo>
                <a:lnTo>
                  <a:pt x="62180" y="14420"/>
                </a:lnTo>
                <a:lnTo>
                  <a:pt x="62180" y="13850"/>
                </a:lnTo>
                <a:lnTo>
                  <a:pt x="62050" y="13470"/>
                </a:lnTo>
                <a:lnTo>
                  <a:pt x="61420" y="13340"/>
                </a:lnTo>
                <a:lnTo>
                  <a:pt x="61200" y="14040"/>
                </a:lnTo>
                <a:lnTo>
                  <a:pt x="60870" y="14230"/>
                </a:lnTo>
                <a:lnTo>
                  <a:pt x="60950" y="14860"/>
                </a:lnTo>
                <a:lnTo>
                  <a:pt x="61120" y="15620"/>
                </a:lnTo>
                <a:lnTo>
                  <a:pt x="60950" y="16440"/>
                </a:lnTo>
                <a:lnTo>
                  <a:pt x="60950" y="17260"/>
                </a:lnTo>
                <a:lnTo>
                  <a:pt x="61250" y="18020"/>
                </a:lnTo>
                <a:lnTo>
                  <a:pt x="61840" y="18020"/>
                </a:lnTo>
                <a:lnTo>
                  <a:pt x="62140" y="17640"/>
                </a:lnTo>
                <a:lnTo>
                  <a:pt x="62140" y="17070"/>
                </a:lnTo>
                <a:lnTo>
                  <a:pt x="62430" y="16760"/>
                </a:lnTo>
                <a:lnTo>
                  <a:pt x="62900" y="16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6" name="Eger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62550" y="14870"/>
                </a:moveTo>
                <a:lnTo>
                  <a:pt x="62640" y="15280"/>
                </a:lnTo>
                <a:lnTo>
                  <a:pt x="62890" y="15570"/>
                </a:lnTo>
                <a:lnTo>
                  <a:pt x="63070" y="15880"/>
                </a:lnTo>
                <a:lnTo>
                  <a:pt x="63120" y="16270"/>
                </a:lnTo>
                <a:lnTo>
                  <a:pt x="63030" y="16450"/>
                </a:lnTo>
                <a:lnTo>
                  <a:pt x="62900" y="16640"/>
                </a:lnTo>
                <a:lnTo>
                  <a:pt x="62430" y="16760"/>
                </a:lnTo>
                <a:lnTo>
                  <a:pt x="62140" y="17070"/>
                </a:lnTo>
                <a:lnTo>
                  <a:pt x="62140" y="17640"/>
                </a:lnTo>
                <a:lnTo>
                  <a:pt x="61840" y="18020"/>
                </a:lnTo>
                <a:lnTo>
                  <a:pt x="61250" y="18020"/>
                </a:lnTo>
                <a:lnTo>
                  <a:pt x="60950" y="17260"/>
                </a:lnTo>
                <a:lnTo>
                  <a:pt x="60950" y="16440"/>
                </a:lnTo>
                <a:lnTo>
                  <a:pt x="61120" y="15620"/>
                </a:lnTo>
                <a:lnTo>
                  <a:pt x="60950" y="14860"/>
                </a:lnTo>
                <a:lnTo>
                  <a:pt x="60870" y="14230"/>
                </a:lnTo>
                <a:lnTo>
                  <a:pt x="61200" y="14040"/>
                </a:lnTo>
                <a:lnTo>
                  <a:pt x="61420" y="13340"/>
                </a:lnTo>
                <a:lnTo>
                  <a:pt x="62050" y="13470"/>
                </a:lnTo>
                <a:lnTo>
                  <a:pt x="62180" y="13850"/>
                </a:lnTo>
                <a:lnTo>
                  <a:pt x="62180" y="14420"/>
                </a:lnTo>
                <a:lnTo>
                  <a:pt x="62550" y="14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7" name="Miskolc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63230" y="11980"/>
                </a:moveTo>
                <a:lnTo>
                  <a:pt x="63670" y="11450"/>
                </a:lnTo>
                <a:lnTo>
                  <a:pt x="64380" y="11400"/>
                </a:lnTo>
                <a:lnTo>
                  <a:pt x="65020" y="10840"/>
                </a:lnTo>
                <a:lnTo>
                  <a:pt x="65810" y="10240"/>
                </a:lnTo>
                <a:lnTo>
                  <a:pt x="66420" y="9780"/>
                </a:lnTo>
                <a:lnTo>
                  <a:pt x="67000" y="10190"/>
                </a:lnTo>
                <a:lnTo>
                  <a:pt x="67470" y="10190"/>
                </a:lnTo>
                <a:lnTo>
                  <a:pt x="67980" y="10490"/>
                </a:lnTo>
                <a:lnTo>
                  <a:pt x="68350" y="11050"/>
                </a:lnTo>
                <a:lnTo>
                  <a:pt x="68620" y="11810"/>
                </a:lnTo>
                <a:lnTo>
                  <a:pt x="68620" y="12420"/>
                </a:lnTo>
                <a:lnTo>
                  <a:pt x="68930" y="12980"/>
                </a:lnTo>
                <a:lnTo>
                  <a:pt x="69000" y="13440"/>
                </a:lnTo>
                <a:lnTo>
                  <a:pt x="68560" y="13940"/>
                </a:lnTo>
                <a:lnTo>
                  <a:pt x="67880" y="14150"/>
                </a:lnTo>
                <a:lnTo>
                  <a:pt x="67340" y="14200"/>
                </a:lnTo>
                <a:lnTo>
                  <a:pt x="66620" y="13740"/>
                </a:lnTo>
                <a:lnTo>
                  <a:pt x="65910" y="13230"/>
                </a:lnTo>
                <a:lnTo>
                  <a:pt x="65470" y="12630"/>
                </a:lnTo>
                <a:lnTo>
                  <a:pt x="64660" y="12680"/>
                </a:lnTo>
                <a:lnTo>
                  <a:pt x="63980" y="12830"/>
                </a:lnTo>
                <a:lnTo>
                  <a:pt x="63480" y="13150"/>
                </a:lnTo>
                <a:lnTo>
                  <a:pt x="63530" y="12690"/>
                </a:lnTo>
                <a:lnTo>
                  <a:pt x="63460" y="12220"/>
                </a:lnTo>
                <a:lnTo>
                  <a:pt x="63230" y="119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8" name="Hódmezôvásárhely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64740" y="44880"/>
                </a:moveTo>
                <a:lnTo>
                  <a:pt x="64730" y="45690"/>
                </a:lnTo>
                <a:lnTo>
                  <a:pt x="65160" y="45580"/>
                </a:lnTo>
                <a:lnTo>
                  <a:pt x="64920" y="46110"/>
                </a:lnTo>
                <a:lnTo>
                  <a:pt x="64690" y="46670"/>
                </a:lnTo>
                <a:lnTo>
                  <a:pt x="64220" y="47240"/>
                </a:lnTo>
                <a:lnTo>
                  <a:pt x="63850" y="48310"/>
                </a:lnTo>
                <a:lnTo>
                  <a:pt x="63220" y="48800"/>
                </a:lnTo>
                <a:lnTo>
                  <a:pt x="62430" y="48730"/>
                </a:lnTo>
                <a:lnTo>
                  <a:pt x="61850" y="48420"/>
                </a:lnTo>
                <a:lnTo>
                  <a:pt x="61270" y="48420"/>
                </a:lnTo>
                <a:lnTo>
                  <a:pt x="60500" y="48550"/>
                </a:lnTo>
                <a:lnTo>
                  <a:pt x="60210" y="48480"/>
                </a:lnTo>
                <a:lnTo>
                  <a:pt x="59860" y="48230"/>
                </a:lnTo>
                <a:lnTo>
                  <a:pt x="59970" y="47950"/>
                </a:lnTo>
                <a:lnTo>
                  <a:pt x="59910" y="47700"/>
                </a:lnTo>
                <a:lnTo>
                  <a:pt x="59800" y="47430"/>
                </a:lnTo>
                <a:lnTo>
                  <a:pt x="59720" y="47140"/>
                </a:lnTo>
                <a:lnTo>
                  <a:pt x="59780" y="46820"/>
                </a:lnTo>
                <a:lnTo>
                  <a:pt x="59620" y="46680"/>
                </a:lnTo>
                <a:lnTo>
                  <a:pt x="59550" y="46470"/>
                </a:lnTo>
                <a:lnTo>
                  <a:pt x="59510" y="46030"/>
                </a:lnTo>
                <a:lnTo>
                  <a:pt x="59420" y="45620"/>
                </a:lnTo>
                <a:lnTo>
                  <a:pt x="59410" y="45160"/>
                </a:lnTo>
                <a:lnTo>
                  <a:pt x="59550" y="44500"/>
                </a:lnTo>
                <a:lnTo>
                  <a:pt x="59850" y="44720"/>
                </a:lnTo>
                <a:lnTo>
                  <a:pt x="60080" y="45530"/>
                </a:lnTo>
                <a:lnTo>
                  <a:pt x="60400" y="45070"/>
                </a:lnTo>
                <a:lnTo>
                  <a:pt x="60660" y="43920"/>
                </a:lnTo>
                <a:lnTo>
                  <a:pt x="60870" y="43460"/>
                </a:lnTo>
                <a:lnTo>
                  <a:pt x="61350" y="43500"/>
                </a:lnTo>
                <a:lnTo>
                  <a:pt x="61930" y="43690"/>
                </a:lnTo>
                <a:lnTo>
                  <a:pt x="63080" y="43230"/>
                </a:lnTo>
                <a:lnTo>
                  <a:pt x="63560" y="43540"/>
                </a:lnTo>
                <a:lnTo>
                  <a:pt x="64000" y="44080"/>
                </a:lnTo>
                <a:lnTo>
                  <a:pt x="64480" y="44570"/>
                </a:lnTo>
                <a:lnTo>
                  <a:pt x="64740" y="448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9" name="Dunaújváros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42890" y="34190"/>
                </a:moveTo>
                <a:lnTo>
                  <a:pt x="42960" y="34530"/>
                </a:lnTo>
                <a:lnTo>
                  <a:pt x="43050" y="35350"/>
                </a:lnTo>
                <a:lnTo>
                  <a:pt x="43040" y="35710"/>
                </a:lnTo>
                <a:lnTo>
                  <a:pt x="42930" y="35880"/>
                </a:lnTo>
                <a:lnTo>
                  <a:pt x="42800" y="35980"/>
                </a:lnTo>
                <a:lnTo>
                  <a:pt x="42670" y="36210"/>
                </a:lnTo>
                <a:lnTo>
                  <a:pt x="42560" y="36500"/>
                </a:lnTo>
                <a:lnTo>
                  <a:pt x="42520" y="36740"/>
                </a:lnTo>
                <a:lnTo>
                  <a:pt x="42510" y="37060"/>
                </a:lnTo>
                <a:lnTo>
                  <a:pt x="41400" y="36280"/>
                </a:lnTo>
                <a:lnTo>
                  <a:pt x="41190" y="35630"/>
                </a:lnTo>
                <a:lnTo>
                  <a:pt x="41370" y="34550"/>
                </a:lnTo>
                <a:lnTo>
                  <a:pt x="42110" y="33780"/>
                </a:lnTo>
                <a:lnTo>
                  <a:pt x="42890" y="34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0" name="Kecskemét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54470" y="35160"/>
                </a:moveTo>
                <a:lnTo>
                  <a:pt x="54440" y="35690"/>
                </a:lnTo>
                <a:lnTo>
                  <a:pt x="54020" y="36000"/>
                </a:lnTo>
                <a:lnTo>
                  <a:pt x="53550" y="36000"/>
                </a:lnTo>
                <a:lnTo>
                  <a:pt x="53150" y="36610"/>
                </a:lnTo>
                <a:lnTo>
                  <a:pt x="53150" y="37500"/>
                </a:lnTo>
                <a:lnTo>
                  <a:pt x="52730" y="38300"/>
                </a:lnTo>
                <a:lnTo>
                  <a:pt x="52210" y="37880"/>
                </a:lnTo>
                <a:lnTo>
                  <a:pt x="51890" y="36770"/>
                </a:lnTo>
                <a:lnTo>
                  <a:pt x="51440" y="35960"/>
                </a:lnTo>
                <a:lnTo>
                  <a:pt x="51180" y="35230"/>
                </a:lnTo>
                <a:lnTo>
                  <a:pt x="50940" y="34610"/>
                </a:lnTo>
                <a:lnTo>
                  <a:pt x="51020" y="34150"/>
                </a:lnTo>
                <a:lnTo>
                  <a:pt x="51210" y="33800"/>
                </a:lnTo>
                <a:lnTo>
                  <a:pt x="51890" y="34150"/>
                </a:lnTo>
                <a:lnTo>
                  <a:pt x="52160" y="33850"/>
                </a:lnTo>
                <a:lnTo>
                  <a:pt x="52770" y="34470"/>
                </a:lnTo>
                <a:lnTo>
                  <a:pt x="53800" y="35110"/>
                </a:lnTo>
                <a:lnTo>
                  <a:pt x="54230" y="35090"/>
                </a:lnTo>
                <a:lnTo>
                  <a:pt x="54470" y="35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1" name="Tatabánya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36280" y="24110"/>
                </a:moveTo>
                <a:lnTo>
                  <a:pt x="35580" y="23690"/>
                </a:lnTo>
                <a:lnTo>
                  <a:pt x="35110" y="23110"/>
                </a:lnTo>
                <a:lnTo>
                  <a:pt x="35240" y="22720"/>
                </a:lnTo>
                <a:lnTo>
                  <a:pt x="35080" y="22210"/>
                </a:lnTo>
                <a:lnTo>
                  <a:pt x="35450" y="21820"/>
                </a:lnTo>
                <a:lnTo>
                  <a:pt x="35980" y="21900"/>
                </a:lnTo>
                <a:lnTo>
                  <a:pt x="36660" y="22050"/>
                </a:lnTo>
                <a:lnTo>
                  <a:pt x="37110" y="22720"/>
                </a:lnTo>
                <a:lnTo>
                  <a:pt x="37000" y="23120"/>
                </a:lnTo>
                <a:lnTo>
                  <a:pt x="36550" y="23450"/>
                </a:lnTo>
                <a:lnTo>
                  <a:pt x="36280" y="24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2" name="Gyôr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26420" y="19650"/>
                </a:moveTo>
                <a:lnTo>
                  <a:pt x="27030" y="19590"/>
                </a:lnTo>
                <a:lnTo>
                  <a:pt x="27310" y="20260"/>
                </a:lnTo>
                <a:lnTo>
                  <a:pt x="27460" y="20920"/>
                </a:lnTo>
                <a:lnTo>
                  <a:pt x="27360" y="21290"/>
                </a:lnTo>
                <a:lnTo>
                  <a:pt x="26520" y="21810"/>
                </a:lnTo>
                <a:lnTo>
                  <a:pt x="25950" y="22100"/>
                </a:lnTo>
                <a:lnTo>
                  <a:pt x="25090" y="22100"/>
                </a:lnTo>
                <a:lnTo>
                  <a:pt x="24560" y="22490"/>
                </a:lnTo>
                <a:lnTo>
                  <a:pt x="24090" y="22170"/>
                </a:lnTo>
                <a:lnTo>
                  <a:pt x="23890" y="22230"/>
                </a:lnTo>
                <a:lnTo>
                  <a:pt x="23450" y="21540"/>
                </a:lnTo>
                <a:lnTo>
                  <a:pt x="24230" y="20940"/>
                </a:lnTo>
                <a:lnTo>
                  <a:pt x="24490" y="19950"/>
                </a:lnTo>
                <a:lnTo>
                  <a:pt x="25790" y="19500"/>
                </a:lnTo>
                <a:lnTo>
                  <a:pt x="26420" y="19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3" name="Szombathely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12120" y="28440"/>
                </a:moveTo>
                <a:lnTo>
                  <a:pt x="12330" y="28420"/>
                </a:lnTo>
                <a:lnTo>
                  <a:pt x="12620" y="29370"/>
                </a:lnTo>
                <a:lnTo>
                  <a:pt x="12530" y="29900"/>
                </a:lnTo>
                <a:lnTo>
                  <a:pt x="12430" y="30340"/>
                </a:lnTo>
                <a:lnTo>
                  <a:pt x="12400" y="30950"/>
                </a:lnTo>
                <a:lnTo>
                  <a:pt x="12030" y="30870"/>
                </a:lnTo>
                <a:lnTo>
                  <a:pt x="11720" y="30830"/>
                </a:lnTo>
                <a:lnTo>
                  <a:pt x="11340" y="31180"/>
                </a:lnTo>
                <a:lnTo>
                  <a:pt x="10940" y="30850"/>
                </a:lnTo>
                <a:lnTo>
                  <a:pt x="10660" y="29960"/>
                </a:lnTo>
                <a:lnTo>
                  <a:pt x="10500" y="29270"/>
                </a:lnTo>
                <a:lnTo>
                  <a:pt x="10350" y="28770"/>
                </a:lnTo>
                <a:lnTo>
                  <a:pt x="10410" y="28540"/>
                </a:lnTo>
                <a:lnTo>
                  <a:pt x="10750" y="28540"/>
                </a:lnTo>
                <a:lnTo>
                  <a:pt x="10910" y="28670"/>
                </a:lnTo>
                <a:lnTo>
                  <a:pt x="11770" y="28360"/>
                </a:lnTo>
                <a:lnTo>
                  <a:pt x="12120" y="284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4" name="Zalaegerszeg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14150" y="38380"/>
                </a:moveTo>
                <a:lnTo>
                  <a:pt x="14150" y="37600"/>
                </a:lnTo>
                <a:lnTo>
                  <a:pt x="13670" y="37270"/>
                </a:lnTo>
                <a:lnTo>
                  <a:pt x="13610" y="36050"/>
                </a:lnTo>
                <a:lnTo>
                  <a:pt x="14620" y="35880"/>
                </a:lnTo>
                <a:lnTo>
                  <a:pt x="15290" y="36500"/>
                </a:lnTo>
                <a:lnTo>
                  <a:pt x="15520" y="38010"/>
                </a:lnTo>
                <a:lnTo>
                  <a:pt x="15010" y="38210"/>
                </a:lnTo>
                <a:lnTo>
                  <a:pt x="14150" y="38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5" name="Nagykanizsa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17410" y="46020"/>
                </a:moveTo>
                <a:lnTo>
                  <a:pt x="16890" y="46270"/>
                </a:lnTo>
                <a:lnTo>
                  <a:pt x="16190" y="46170"/>
                </a:lnTo>
                <a:lnTo>
                  <a:pt x="15660" y="45780"/>
                </a:lnTo>
                <a:lnTo>
                  <a:pt x="15610" y="44870"/>
                </a:lnTo>
                <a:lnTo>
                  <a:pt x="15590" y="44130"/>
                </a:lnTo>
                <a:lnTo>
                  <a:pt x="15590" y="43550"/>
                </a:lnTo>
                <a:lnTo>
                  <a:pt x="15970" y="43480"/>
                </a:lnTo>
                <a:lnTo>
                  <a:pt x="16060" y="42700"/>
                </a:lnTo>
                <a:lnTo>
                  <a:pt x="16620" y="42670"/>
                </a:lnTo>
                <a:lnTo>
                  <a:pt x="16750" y="43510"/>
                </a:lnTo>
                <a:lnTo>
                  <a:pt x="17110" y="43870"/>
                </a:lnTo>
                <a:lnTo>
                  <a:pt x="17220" y="44580"/>
                </a:lnTo>
                <a:lnTo>
                  <a:pt x="17610" y="45360"/>
                </a:lnTo>
                <a:lnTo>
                  <a:pt x="17290" y="45440"/>
                </a:lnTo>
                <a:lnTo>
                  <a:pt x="17410" y="460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6" name="Veszprém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30180" y="32950"/>
                </a:moveTo>
                <a:lnTo>
                  <a:pt x="29630" y="32760"/>
                </a:lnTo>
                <a:lnTo>
                  <a:pt x="29370" y="33610"/>
                </a:lnTo>
                <a:lnTo>
                  <a:pt x="29080" y="33890"/>
                </a:lnTo>
                <a:lnTo>
                  <a:pt x="28480" y="33750"/>
                </a:lnTo>
                <a:lnTo>
                  <a:pt x="28090" y="32950"/>
                </a:lnTo>
                <a:lnTo>
                  <a:pt x="27740" y="32190"/>
                </a:lnTo>
                <a:lnTo>
                  <a:pt x="27990" y="31580"/>
                </a:lnTo>
                <a:lnTo>
                  <a:pt x="28030" y="31060"/>
                </a:lnTo>
                <a:lnTo>
                  <a:pt x="27770" y="30730"/>
                </a:lnTo>
                <a:lnTo>
                  <a:pt x="27800" y="30400"/>
                </a:lnTo>
                <a:lnTo>
                  <a:pt x="28570" y="30350"/>
                </a:lnTo>
                <a:lnTo>
                  <a:pt x="28730" y="29740"/>
                </a:lnTo>
                <a:lnTo>
                  <a:pt x="29180" y="29600"/>
                </a:lnTo>
                <a:lnTo>
                  <a:pt x="29570" y="30020"/>
                </a:lnTo>
                <a:lnTo>
                  <a:pt x="29980" y="30870"/>
                </a:lnTo>
                <a:lnTo>
                  <a:pt x="30140" y="31720"/>
                </a:lnTo>
                <a:lnTo>
                  <a:pt x="30180" y="329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7" name="Kaposvár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27090" y="45050"/>
                </a:moveTo>
                <a:lnTo>
                  <a:pt x="27970" y="44940"/>
                </a:lnTo>
                <a:lnTo>
                  <a:pt x="27970" y="45050"/>
                </a:lnTo>
                <a:lnTo>
                  <a:pt x="28370" y="46160"/>
                </a:lnTo>
                <a:lnTo>
                  <a:pt x="28490" y="47200"/>
                </a:lnTo>
                <a:lnTo>
                  <a:pt x="28050" y="47550"/>
                </a:lnTo>
                <a:lnTo>
                  <a:pt x="27770" y="48190"/>
                </a:lnTo>
                <a:lnTo>
                  <a:pt x="27600" y="48660"/>
                </a:lnTo>
                <a:lnTo>
                  <a:pt x="27160" y="48370"/>
                </a:lnTo>
                <a:lnTo>
                  <a:pt x="26640" y="48770"/>
                </a:lnTo>
                <a:lnTo>
                  <a:pt x="26520" y="47610"/>
                </a:lnTo>
                <a:lnTo>
                  <a:pt x="26160" y="46570"/>
                </a:lnTo>
                <a:lnTo>
                  <a:pt x="26480" y="46160"/>
                </a:lnTo>
                <a:lnTo>
                  <a:pt x="26560" y="45640"/>
                </a:lnTo>
                <a:lnTo>
                  <a:pt x="26570" y="45110"/>
                </a:lnTo>
                <a:lnTo>
                  <a:pt x="26730" y="44760"/>
                </a:lnTo>
                <a:lnTo>
                  <a:pt x="27090" y="450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8" name="Pécs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34930" y="52470"/>
                </a:moveTo>
                <a:lnTo>
                  <a:pt x="34490" y="52350"/>
                </a:lnTo>
                <a:lnTo>
                  <a:pt x="34250" y="52350"/>
                </a:lnTo>
                <a:lnTo>
                  <a:pt x="34010" y="52750"/>
                </a:lnTo>
                <a:lnTo>
                  <a:pt x="33850" y="53220"/>
                </a:lnTo>
                <a:lnTo>
                  <a:pt x="33610" y="53620"/>
                </a:lnTo>
                <a:lnTo>
                  <a:pt x="33250" y="53850"/>
                </a:lnTo>
                <a:lnTo>
                  <a:pt x="32770" y="53620"/>
                </a:lnTo>
                <a:lnTo>
                  <a:pt x="32250" y="53100"/>
                </a:lnTo>
                <a:lnTo>
                  <a:pt x="31800" y="52810"/>
                </a:lnTo>
                <a:lnTo>
                  <a:pt x="32010" y="52350"/>
                </a:lnTo>
                <a:lnTo>
                  <a:pt x="31760" y="51950"/>
                </a:lnTo>
                <a:lnTo>
                  <a:pt x="31900" y="51170"/>
                </a:lnTo>
                <a:lnTo>
                  <a:pt x="32180" y="50830"/>
                </a:lnTo>
                <a:lnTo>
                  <a:pt x="32730" y="50440"/>
                </a:lnTo>
                <a:lnTo>
                  <a:pt x="33290" y="50500"/>
                </a:lnTo>
                <a:lnTo>
                  <a:pt x="33810" y="50610"/>
                </a:lnTo>
                <a:lnTo>
                  <a:pt x="34370" y="50270"/>
                </a:lnTo>
                <a:lnTo>
                  <a:pt x="34850" y="51480"/>
                </a:lnTo>
                <a:lnTo>
                  <a:pt x="35050" y="52230"/>
                </a:lnTo>
                <a:lnTo>
                  <a:pt x="34930" y="52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9" name="Szekszárd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40400" y="46570"/>
                </a:moveTo>
                <a:lnTo>
                  <a:pt x="40860" y="46570"/>
                </a:lnTo>
                <a:lnTo>
                  <a:pt x="40860" y="46610"/>
                </a:lnTo>
                <a:lnTo>
                  <a:pt x="40910" y="46690"/>
                </a:lnTo>
                <a:lnTo>
                  <a:pt x="40980" y="46780"/>
                </a:lnTo>
                <a:lnTo>
                  <a:pt x="41050" y="46820"/>
                </a:lnTo>
                <a:lnTo>
                  <a:pt x="41050" y="46780"/>
                </a:lnTo>
                <a:lnTo>
                  <a:pt x="41110" y="46690"/>
                </a:lnTo>
                <a:lnTo>
                  <a:pt x="41230" y="46570"/>
                </a:lnTo>
                <a:lnTo>
                  <a:pt x="41350" y="46610"/>
                </a:lnTo>
                <a:lnTo>
                  <a:pt x="41440" y="46660"/>
                </a:lnTo>
                <a:lnTo>
                  <a:pt x="41490" y="46760"/>
                </a:lnTo>
                <a:lnTo>
                  <a:pt x="41510" y="46960"/>
                </a:lnTo>
                <a:lnTo>
                  <a:pt x="41670" y="46870"/>
                </a:lnTo>
                <a:lnTo>
                  <a:pt x="41850" y="46830"/>
                </a:lnTo>
                <a:lnTo>
                  <a:pt x="41960" y="46970"/>
                </a:lnTo>
                <a:lnTo>
                  <a:pt x="41980" y="47160"/>
                </a:lnTo>
                <a:lnTo>
                  <a:pt x="41860" y="47380"/>
                </a:lnTo>
                <a:lnTo>
                  <a:pt x="41540" y="47390"/>
                </a:lnTo>
                <a:lnTo>
                  <a:pt x="41240" y="47300"/>
                </a:lnTo>
                <a:lnTo>
                  <a:pt x="40890" y="47210"/>
                </a:lnTo>
                <a:lnTo>
                  <a:pt x="40580" y="47180"/>
                </a:lnTo>
                <a:lnTo>
                  <a:pt x="40260" y="47070"/>
                </a:lnTo>
                <a:lnTo>
                  <a:pt x="39950" y="46940"/>
                </a:lnTo>
                <a:lnTo>
                  <a:pt x="39820" y="47140"/>
                </a:lnTo>
                <a:lnTo>
                  <a:pt x="39700" y="47450"/>
                </a:lnTo>
                <a:lnTo>
                  <a:pt x="39480" y="47780"/>
                </a:lnTo>
                <a:lnTo>
                  <a:pt x="39210" y="47690"/>
                </a:lnTo>
                <a:lnTo>
                  <a:pt x="39040" y="47540"/>
                </a:lnTo>
                <a:lnTo>
                  <a:pt x="38990" y="47250"/>
                </a:lnTo>
                <a:lnTo>
                  <a:pt x="38950" y="47000"/>
                </a:lnTo>
                <a:lnTo>
                  <a:pt x="38890" y="47000"/>
                </a:lnTo>
                <a:lnTo>
                  <a:pt x="38820" y="47160"/>
                </a:lnTo>
                <a:lnTo>
                  <a:pt x="38530" y="47330"/>
                </a:lnTo>
                <a:lnTo>
                  <a:pt x="38400" y="47170"/>
                </a:lnTo>
                <a:lnTo>
                  <a:pt x="38320" y="46960"/>
                </a:lnTo>
                <a:lnTo>
                  <a:pt x="38360" y="46690"/>
                </a:lnTo>
                <a:lnTo>
                  <a:pt x="38490" y="46420"/>
                </a:lnTo>
                <a:lnTo>
                  <a:pt x="38780" y="46160"/>
                </a:lnTo>
                <a:lnTo>
                  <a:pt x="38980" y="45880"/>
                </a:lnTo>
                <a:lnTo>
                  <a:pt x="39220" y="45970"/>
                </a:lnTo>
                <a:lnTo>
                  <a:pt x="39570" y="45910"/>
                </a:lnTo>
                <a:lnTo>
                  <a:pt x="39690" y="45550"/>
                </a:lnTo>
                <a:lnTo>
                  <a:pt x="40000" y="45490"/>
                </a:lnTo>
                <a:lnTo>
                  <a:pt x="40250" y="45880"/>
                </a:lnTo>
                <a:lnTo>
                  <a:pt x="40300" y="46190"/>
                </a:lnTo>
                <a:lnTo>
                  <a:pt x="40400" y="46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0" name="Székesfehérvár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36760" y="28660"/>
                </a:moveTo>
                <a:lnTo>
                  <a:pt x="37130" y="28660"/>
                </a:lnTo>
                <a:lnTo>
                  <a:pt x="37630" y="29040"/>
                </a:lnTo>
                <a:lnTo>
                  <a:pt x="37500" y="29740"/>
                </a:lnTo>
                <a:lnTo>
                  <a:pt x="37500" y="30250"/>
                </a:lnTo>
                <a:lnTo>
                  <a:pt x="37810" y="30670"/>
                </a:lnTo>
                <a:lnTo>
                  <a:pt x="37810" y="31210"/>
                </a:lnTo>
                <a:lnTo>
                  <a:pt x="37580" y="31750"/>
                </a:lnTo>
                <a:lnTo>
                  <a:pt x="37100" y="32530"/>
                </a:lnTo>
                <a:lnTo>
                  <a:pt x="36660" y="32300"/>
                </a:lnTo>
                <a:lnTo>
                  <a:pt x="35840" y="32800"/>
                </a:lnTo>
                <a:lnTo>
                  <a:pt x="35680" y="32220"/>
                </a:lnTo>
                <a:lnTo>
                  <a:pt x="35520" y="31480"/>
                </a:lnTo>
                <a:lnTo>
                  <a:pt x="35130" y="30790"/>
                </a:lnTo>
                <a:lnTo>
                  <a:pt x="34500" y="30070"/>
                </a:lnTo>
                <a:lnTo>
                  <a:pt x="35160" y="29320"/>
                </a:lnTo>
                <a:lnTo>
                  <a:pt x="35890" y="28580"/>
                </a:lnTo>
                <a:lnTo>
                  <a:pt x="36230" y="28040"/>
                </a:lnTo>
                <a:lnTo>
                  <a:pt x="36500" y="28110"/>
                </a:lnTo>
                <a:lnTo>
                  <a:pt x="36760" y="28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1" name="Békéscsaba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72540" y="40550"/>
                </a:moveTo>
                <a:lnTo>
                  <a:pt x="71700" y="40510"/>
                </a:lnTo>
                <a:lnTo>
                  <a:pt x="71070" y="40630"/>
                </a:lnTo>
                <a:lnTo>
                  <a:pt x="70330" y="40640"/>
                </a:lnTo>
                <a:lnTo>
                  <a:pt x="70170" y="39600"/>
                </a:lnTo>
                <a:lnTo>
                  <a:pt x="69960" y="38600"/>
                </a:lnTo>
                <a:lnTo>
                  <a:pt x="70540" y="37990"/>
                </a:lnTo>
                <a:lnTo>
                  <a:pt x="71090" y="36990"/>
                </a:lnTo>
                <a:lnTo>
                  <a:pt x="72380" y="37590"/>
                </a:lnTo>
                <a:lnTo>
                  <a:pt x="72990" y="38480"/>
                </a:lnTo>
                <a:lnTo>
                  <a:pt x="72830" y="39250"/>
                </a:lnTo>
                <a:lnTo>
                  <a:pt x="73070" y="39900"/>
                </a:lnTo>
                <a:lnTo>
                  <a:pt x="72540" y="40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2" name="Debrecen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77610" y="20810"/>
                </a:moveTo>
                <a:lnTo>
                  <a:pt x="77780" y="20200"/>
                </a:lnTo>
                <a:lnTo>
                  <a:pt x="78460" y="20100"/>
                </a:lnTo>
                <a:lnTo>
                  <a:pt x="78700" y="21010"/>
                </a:lnTo>
                <a:lnTo>
                  <a:pt x="79010" y="21920"/>
                </a:lnTo>
                <a:lnTo>
                  <a:pt x="79380" y="22420"/>
                </a:lnTo>
                <a:lnTo>
                  <a:pt x="79990" y="22070"/>
                </a:lnTo>
                <a:lnTo>
                  <a:pt x="80430" y="21510"/>
                </a:lnTo>
                <a:lnTo>
                  <a:pt x="80900" y="21360"/>
                </a:lnTo>
                <a:lnTo>
                  <a:pt x="81410" y="22020"/>
                </a:lnTo>
                <a:lnTo>
                  <a:pt x="81850" y="22820"/>
                </a:lnTo>
                <a:lnTo>
                  <a:pt x="81820" y="24080"/>
                </a:lnTo>
                <a:lnTo>
                  <a:pt x="81550" y="24830"/>
                </a:lnTo>
                <a:lnTo>
                  <a:pt x="80630" y="25880"/>
                </a:lnTo>
                <a:lnTo>
                  <a:pt x="80090" y="25330"/>
                </a:lnTo>
                <a:lnTo>
                  <a:pt x="79580" y="25430"/>
                </a:lnTo>
                <a:lnTo>
                  <a:pt x="78840" y="26390"/>
                </a:lnTo>
                <a:lnTo>
                  <a:pt x="78020" y="26390"/>
                </a:lnTo>
                <a:lnTo>
                  <a:pt x="77850" y="25580"/>
                </a:lnTo>
                <a:lnTo>
                  <a:pt x="77510" y="25330"/>
                </a:lnTo>
                <a:lnTo>
                  <a:pt x="77090" y="25150"/>
                </a:lnTo>
                <a:lnTo>
                  <a:pt x="76820" y="24200"/>
                </a:lnTo>
                <a:lnTo>
                  <a:pt x="75900" y="24200"/>
                </a:lnTo>
                <a:lnTo>
                  <a:pt x="75870" y="23190"/>
                </a:lnTo>
                <a:lnTo>
                  <a:pt x="76170" y="22040"/>
                </a:lnTo>
                <a:lnTo>
                  <a:pt x="76730" y="20410"/>
                </a:lnTo>
                <a:lnTo>
                  <a:pt x="77310" y="19800"/>
                </a:lnTo>
                <a:lnTo>
                  <a:pt x="77580" y="19600"/>
                </a:lnTo>
                <a:lnTo>
                  <a:pt x="77410" y="20660"/>
                </a:lnTo>
                <a:lnTo>
                  <a:pt x="77610" y="20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3" name="Nyíregyháza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81680" y="14450"/>
                </a:moveTo>
                <a:lnTo>
                  <a:pt x="82020" y="14190"/>
                </a:lnTo>
                <a:lnTo>
                  <a:pt x="82290" y="14500"/>
                </a:lnTo>
                <a:lnTo>
                  <a:pt x="82330" y="15200"/>
                </a:lnTo>
                <a:lnTo>
                  <a:pt x="82290" y="15960"/>
                </a:lnTo>
                <a:lnTo>
                  <a:pt x="81850" y="16060"/>
                </a:lnTo>
                <a:lnTo>
                  <a:pt x="81820" y="16770"/>
                </a:lnTo>
                <a:lnTo>
                  <a:pt x="81510" y="17430"/>
                </a:lnTo>
                <a:lnTo>
                  <a:pt x="80770" y="17580"/>
                </a:lnTo>
                <a:lnTo>
                  <a:pt x="80330" y="17280"/>
                </a:lnTo>
                <a:lnTo>
                  <a:pt x="79410" y="17030"/>
                </a:lnTo>
                <a:lnTo>
                  <a:pt x="78600" y="16770"/>
                </a:lnTo>
                <a:lnTo>
                  <a:pt x="78700" y="15560"/>
                </a:lnTo>
                <a:lnTo>
                  <a:pt x="78800" y="14550"/>
                </a:lnTo>
                <a:lnTo>
                  <a:pt x="78930" y="14120"/>
                </a:lnTo>
                <a:lnTo>
                  <a:pt x="79160" y="13670"/>
                </a:lnTo>
                <a:lnTo>
                  <a:pt x="79840" y="13620"/>
                </a:lnTo>
                <a:lnTo>
                  <a:pt x="80080" y="13870"/>
                </a:lnTo>
                <a:lnTo>
                  <a:pt x="80590" y="13510"/>
                </a:lnTo>
                <a:lnTo>
                  <a:pt x="80970" y="13790"/>
                </a:lnTo>
                <a:lnTo>
                  <a:pt x="80970" y="14390"/>
                </a:lnTo>
                <a:lnTo>
                  <a:pt x="81680" y="14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