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Yuen Long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Yuen Long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45510" y="10510"/>
                </a:moveTo>
                <a:lnTo>
                  <a:pt x="46350" y="14660"/>
                </a:lnTo>
                <a:lnTo>
                  <a:pt x="47230" y="18880"/>
                </a:lnTo>
                <a:lnTo>
                  <a:pt x="51890" y="18330"/>
                </a:lnTo>
                <a:lnTo>
                  <a:pt x="53270" y="19290"/>
                </a:lnTo>
                <a:lnTo>
                  <a:pt x="51010" y="22140"/>
                </a:lnTo>
                <a:lnTo>
                  <a:pt x="52890" y="29080"/>
                </a:lnTo>
                <a:lnTo>
                  <a:pt x="49240" y="30040"/>
                </a:lnTo>
                <a:lnTo>
                  <a:pt x="42450" y="32080"/>
                </a:lnTo>
                <a:lnTo>
                  <a:pt x="36540" y="34250"/>
                </a:lnTo>
                <a:lnTo>
                  <a:pt x="36410" y="30450"/>
                </a:lnTo>
                <a:lnTo>
                  <a:pt x="28870" y="30450"/>
                </a:lnTo>
                <a:lnTo>
                  <a:pt x="24470" y="28270"/>
                </a:lnTo>
                <a:lnTo>
                  <a:pt x="21260" y="26490"/>
                </a:lnTo>
                <a:lnTo>
                  <a:pt x="23370" y="22530"/>
                </a:lnTo>
                <a:lnTo>
                  <a:pt x="27150" y="20890"/>
                </a:lnTo>
                <a:lnTo>
                  <a:pt x="30550" y="15710"/>
                </a:lnTo>
                <a:lnTo>
                  <a:pt x="31560" y="15710"/>
                </a:lnTo>
                <a:lnTo>
                  <a:pt x="32820" y="16140"/>
                </a:lnTo>
                <a:lnTo>
                  <a:pt x="32660" y="17200"/>
                </a:lnTo>
                <a:lnTo>
                  <a:pt x="32570" y="18450"/>
                </a:lnTo>
                <a:lnTo>
                  <a:pt x="33180" y="18040"/>
                </a:lnTo>
                <a:lnTo>
                  <a:pt x="35080" y="17510"/>
                </a:lnTo>
                <a:lnTo>
                  <a:pt x="35580" y="17510"/>
                </a:lnTo>
                <a:lnTo>
                  <a:pt x="35830" y="16810"/>
                </a:lnTo>
                <a:lnTo>
                  <a:pt x="35700" y="15870"/>
                </a:lnTo>
                <a:lnTo>
                  <a:pt x="35700" y="14500"/>
                </a:lnTo>
                <a:lnTo>
                  <a:pt x="37580" y="13540"/>
                </a:lnTo>
                <a:lnTo>
                  <a:pt x="40110" y="12870"/>
                </a:lnTo>
                <a:lnTo>
                  <a:pt x="40660" y="12260"/>
                </a:lnTo>
                <a:lnTo>
                  <a:pt x="43060" y="11580"/>
                </a:lnTo>
                <a:lnTo>
                  <a:pt x="45510" y="10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