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Yau Tsim Mong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Yau Tsim Mong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9030" y="44570"/>
                </a:moveTo>
                <a:lnTo>
                  <a:pt x="58930" y="46090"/>
                </a:lnTo>
                <a:lnTo>
                  <a:pt x="59310" y="47850"/>
                </a:lnTo>
                <a:lnTo>
                  <a:pt x="59220" y="50140"/>
                </a:lnTo>
                <a:lnTo>
                  <a:pt x="58470" y="50550"/>
                </a:lnTo>
                <a:lnTo>
                  <a:pt x="57730" y="49600"/>
                </a:lnTo>
                <a:lnTo>
                  <a:pt x="57880" y="47630"/>
                </a:lnTo>
                <a:lnTo>
                  <a:pt x="57480" y="46740"/>
                </a:lnTo>
                <a:lnTo>
                  <a:pt x="57350" y="45940"/>
                </a:lnTo>
                <a:lnTo>
                  <a:pt x="56480" y="45940"/>
                </a:lnTo>
                <a:lnTo>
                  <a:pt x="56480" y="44710"/>
                </a:lnTo>
                <a:lnTo>
                  <a:pt x="59030" y="4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