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Wong Tai Sin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Wong Tai Sin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60690" y="40220"/>
                </a:moveTo>
                <a:lnTo>
                  <a:pt x="66730" y="38880"/>
                </a:lnTo>
                <a:lnTo>
                  <a:pt x="68490" y="42820"/>
                </a:lnTo>
                <a:lnTo>
                  <a:pt x="63840" y="42570"/>
                </a:lnTo>
                <a:lnTo>
                  <a:pt x="61950" y="42820"/>
                </a:lnTo>
                <a:lnTo>
                  <a:pt x="60690" y="4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