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Wan Chai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Hong Kong • State Map | Fully Editable Vector Shape</a:t>
            </a:r>
          </a:p>
        </p:txBody>
      </p:sp>
      <p:sp>
        <p:nvSpPr>
          <p:cNvPr id="101" name="Wan Chai"/>
          <p:cNvSpPr/>
          <p:nvPr/>
        </p:nvSpPr>
        <p:spPr>
          <a:xfrm>
            <a:off x="2727662" y="1325880"/>
            <a:ext cx="6736371" cy="4937760"/>
          </a:xfrm>
          <a:custGeom>
            <a:avLst/>
            <a:gdLst/>
            <a:ahLst/>
            <a:cxnLst/>
            <a:rect l="0" t="0" r="100000" b="73300"/>
            <a:pathLst>
              <a:path w="100000" h="73300">
                <a:moveTo>
                  <a:pt x="61200" y="55660"/>
                </a:moveTo>
                <a:lnTo>
                  <a:pt x="58680" y="55740"/>
                </a:lnTo>
                <a:lnTo>
                  <a:pt x="56960" y="55860"/>
                </a:lnTo>
                <a:lnTo>
                  <a:pt x="57480" y="52180"/>
                </a:lnTo>
                <a:lnTo>
                  <a:pt x="59600" y="52180"/>
                </a:lnTo>
                <a:lnTo>
                  <a:pt x="60820" y="52880"/>
                </a:lnTo>
                <a:lnTo>
                  <a:pt x="62200" y="53160"/>
                </a:lnTo>
                <a:lnTo>
                  <a:pt x="61820" y="54240"/>
                </a:lnTo>
                <a:lnTo>
                  <a:pt x="61200" y="55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