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Tuen Mun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Tuen Mun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36540" y="34250"/>
                </a:moveTo>
                <a:lnTo>
                  <a:pt x="34280" y="36020"/>
                </a:lnTo>
                <a:lnTo>
                  <a:pt x="35660" y="37520"/>
                </a:lnTo>
                <a:lnTo>
                  <a:pt x="34070" y="39810"/>
                </a:lnTo>
                <a:lnTo>
                  <a:pt x="33180" y="39270"/>
                </a:lnTo>
                <a:lnTo>
                  <a:pt x="33180" y="38310"/>
                </a:lnTo>
                <a:lnTo>
                  <a:pt x="30550" y="38310"/>
                </a:lnTo>
                <a:lnTo>
                  <a:pt x="29460" y="37420"/>
                </a:lnTo>
                <a:lnTo>
                  <a:pt x="27970" y="36950"/>
                </a:lnTo>
                <a:lnTo>
                  <a:pt x="27020" y="34780"/>
                </a:lnTo>
                <a:lnTo>
                  <a:pt x="26400" y="34650"/>
                </a:lnTo>
                <a:lnTo>
                  <a:pt x="26030" y="33410"/>
                </a:lnTo>
                <a:lnTo>
                  <a:pt x="25020" y="34530"/>
                </a:lnTo>
                <a:lnTo>
                  <a:pt x="26680" y="36030"/>
                </a:lnTo>
                <a:lnTo>
                  <a:pt x="23500" y="36410"/>
                </a:lnTo>
                <a:lnTo>
                  <a:pt x="21870" y="37770"/>
                </a:lnTo>
                <a:lnTo>
                  <a:pt x="19590" y="36550"/>
                </a:lnTo>
                <a:lnTo>
                  <a:pt x="18830" y="36550"/>
                </a:lnTo>
                <a:lnTo>
                  <a:pt x="16970" y="35320"/>
                </a:lnTo>
                <a:lnTo>
                  <a:pt x="17600" y="33280"/>
                </a:lnTo>
                <a:lnTo>
                  <a:pt x="16350" y="31390"/>
                </a:lnTo>
                <a:lnTo>
                  <a:pt x="14160" y="29630"/>
                </a:lnTo>
                <a:lnTo>
                  <a:pt x="16170" y="27910"/>
                </a:lnTo>
                <a:lnTo>
                  <a:pt x="19590" y="27700"/>
                </a:lnTo>
                <a:lnTo>
                  <a:pt x="21260" y="26490"/>
                </a:lnTo>
                <a:lnTo>
                  <a:pt x="24470" y="28270"/>
                </a:lnTo>
                <a:lnTo>
                  <a:pt x="28870" y="30450"/>
                </a:lnTo>
                <a:lnTo>
                  <a:pt x="36410" y="30450"/>
                </a:lnTo>
                <a:lnTo>
                  <a:pt x="36540" y="3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