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Tsuen Wan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Tsuen Wan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35680" y="45770"/>
                </a:moveTo>
                <a:lnTo>
                  <a:pt x="30060" y="45830"/>
                </a:lnTo>
                <a:lnTo>
                  <a:pt x="30690" y="44710"/>
                </a:lnTo>
                <a:lnTo>
                  <a:pt x="33560" y="42400"/>
                </a:lnTo>
                <a:lnTo>
                  <a:pt x="34070" y="43620"/>
                </a:lnTo>
                <a:lnTo>
                  <a:pt x="37830" y="40610"/>
                </a:lnTo>
                <a:lnTo>
                  <a:pt x="38720" y="41230"/>
                </a:lnTo>
                <a:lnTo>
                  <a:pt x="39610" y="42260"/>
                </a:lnTo>
                <a:lnTo>
                  <a:pt x="39110" y="43620"/>
                </a:lnTo>
                <a:lnTo>
                  <a:pt x="38860" y="45110"/>
                </a:lnTo>
                <a:lnTo>
                  <a:pt x="38210" y="44550"/>
                </a:lnTo>
                <a:lnTo>
                  <a:pt x="36950" y="44310"/>
                </a:lnTo>
                <a:lnTo>
                  <a:pt x="35830" y="44310"/>
                </a:lnTo>
                <a:lnTo>
                  <a:pt x="35680" y="45770"/>
                </a:lnTo>
                <a:close/>
                <a:moveTo>
                  <a:pt x="48900" y="38540"/>
                </a:moveTo>
                <a:lnTo>
                  <a:pt x="48660" y="37090"/>
                </a:lnTo>
                <a:lnTo>
                  <a:pt x="47660" y="36410"/>
                </a:lnTo>
                <a:lnTo>
                  <a:pt x="46480" y="37600"/>
                </a:lnTo>
                <a:lnTo>
                  <a:pt x="43520" y="37090"/>
                </a:lnTo>
                <a:lnTo>
                  <a:pt x="43390" y="37630"/>
                </a:lnTo>
                <a:lnTo>
                  <a:pt x="42120" y="37630"/>
                </a:lnTo>
                <a:lnTo>
                  <a:pt x="41600" y="38310"/>
                </a:lnTo>
                <a:lnTo>
                  <a:pt x="40110" y="37900"/>
                </a:lnTo>
                <a:lnTo>
                  <a:pt x="38860" y="38310"/>
                </a:lnTo>
                <a:lnTo>
                  <a:pt x="37200" y="39000"/>
                </a:lnTo>
                <a:lnTo>
                  <a:pt x="34070" y="39810"/>
                </a:lnTo>
                <a:lnTo>
                  <a:pt x="35660" y="37520"/>
                </a:lnTo>
                <a:lnTo>
                  <a:pt x="34280" y="36020"/>
                </a:lnTo>
                <a:lnTo>
                  <a:pt x="36540" y="34250"/>
                </a:lnTo>
                <a:lnTo>
                  <a:pt x="42450" y="32080"/>
                </a:lnTo>
                <a:lnTo>
                  <a:pt x="49240" y="30040"/>
                </a:lnTo>
                <a:lnTo>
                  <a:pt x="52890" y="29080"/>
                </a:lnTo>
                <a:lnTo>
                  <a:pt x="55530" y="28130"/>
                </a:lnTo>
                <a:lnTo>
                  <a:pt x="58300" y="28050"/>
                </a:lnTo>
                <a:lnTo>
                  <a:pt x="58680" y="31810"/>
                </a:lnTo>
                <a:lnTo>
                  <a:pt x="55030" y="36980"/>
                </a:lnTo>
                <a:lnTo>
                  <a:pt x="53650" y="34660"/>
                </a:lnTo>
                <a:lnTo>
                  <a:pt x="52390" y="35210"/>
                </a:lnTo>
                <a:lnTo>
                  <a:pt x="53080" y="37480"/>
                </a:lnTo>
                <a:lnTo>
                  <a:pt x="51760" y="38060"/>
                </a:lnTo>
                <a:lnTo>
                  <a:pt x="48900" y="38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