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Tai Po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Hong Kong • State Map | Fully Editable Vector Shape</a:t>
            </a:r>
          </a:p>
        </p:txBody>
      </p:sp>
      <p:sp>
        <p:nvSpPr>
          <p:cNvPr id="101" name="Tai Po"/>
          <p:cNvSpPr/>
          <p:nvPr/>
        </p:nvSpPr>
        <p:spPr>
          <a:xfrm>
            <a:off x="2727662" y="1325880"/>
            <a:ext cx="6736371" cy="4937760"/>
          </a:xfrm>
          <a:custGeom>
            <a:avLst/>
            <a:gdLst/>
            <a:ahLst/>
            <a:cxnLst/>
            <a:rect l="0" t="0" r="100000" b="73300"/>
            <a:pathLst>
              <a:path w="100000" h="73300">
                <a:moveTo>
                  <a:pt x="53270" y="19290"/>
                </a:moveTo>
                <a:lnTo>
                  <a:pt x="57170" y="17790"/>
                </a:lnTo>
                <a:lnTo>
                  <a:pt x="57420" y="16430"/>
                </a:lnTo>
                <a:lnTo>
                  <a:pt x="59310" y="16020"/>
                </a:lnTo>
                <a:lnTo>
                  <a:pt x="60190" y="16430"/>
                </a:lnTo>
                <a:lnTo>
                  <a:pt x="62960" y="14930"/>
                </a:lnTo>
                <a:lnTo>
                  <a:pt x="65350" y="13710"/>
                </a:lnTo>
                <a:lnTo>
                  <a:pt x="67480" y="13840"/>
                </a:lnTo>
                <a:lnTo>
                  <a:pt x="68990" y="15340"/>
                </a:lnTo>
                <a:lnTo>
                  <a:pt x="72520" y="15200"/>
                </a:lnTo>
                <a:lnTo>
                  <a:pt x="76290" y="14790"/>
                </a:lnTo>
                <a:lnTo>
                  <a:pt x="78680" y="15340"/>
                </a:lnTo>
                <a:lnTo>
                  <a:pt x="81450" y="13980"/>
                </a:lnTo>
                <a:lnTo>
                  <a:pt x="84410" y="11630"/>
                </a:lnTo>
                <a:lnTo>
                  <a:pt x="84790" y="12600"/>
                </a:lnTo>
                <a:lnTo>
                  <a:pt x="81760" y="15050"/>
                </a:lnTo>
                <a:lnTo>
                  <a:pt x="80000" y="16680"/>
                </a:lnTo>
                <a:lnTo>
                  <a:pt x="78100" y="17510"/>
                </a:lnTo>
                <a:lnTo>
                  <a:pt x="75970" y="18450"/>
                </a:lnTo>
                <a:lnTo>
                  <a:pt x="74090" y="19820"/>
                </a:lnTo>
                <a:lnTo>
                  <a:pt x="73340" y="21030"/>
                </a:lnTo>
                <a:lnTo>
                  <a:pt x="71670" y="22130"/>
                </a:lnTo>
                <a:lnTo>
                  <a:pt x="70410" y="22130"/>
                </a:lnTo>
                <a:lnTo>
                  <a:pt x="68040" y="18990"/>
                </a:lnTo>
                <a:lnTo>
                  <a:pt x="65770" y="19410"/>
                </a:lnTo>
                <a:lnTo>
                  <a:pt x="64900" y="18850"/>
                </a:lnTo>
                <a:lnTo>
                  <a:pt x="64510" y="19680"/>
                </a:lnTo>
                <a:lnTo>
                  <a:pt x="64770" y="21160"/>
                </a:lnTo>
                <a:lnTo>
                  <a:pt x="65520" y="21570"/>
                </a:lnTo>
                <a:lnTo>
                  <a:pt x="65770" y="22800"/>
                </a:lnTo>
                <a:lnTo>
                  <a:pt x="64610" y="22530"/>
                </a:lnTo>
                <a:lnTo>
                  <a:pt x="64510" y="21730"/>
                </a:lnTo>
                <a:lnTo>
                  <a:pt x="63370" y="21030"/>
                </a:lnTo>
                <a:lnTo>
                  <a:pt x="61490" y="21300"/>
                </a:lnTo>
                <a:lnTo>
                  <a:pt x="60860" y="22130"/>
                </a:lnTo>
                <a:lnTo>
                  <a:pt x="57770" y="22780"/>
                </a:lnTo>
                <a:lnTo>
                  <a:pt x="59220" y="23620"/>
                </a:lnTo>
                <a:lnTo>
                  <a:pt x="60990" y="24860"/>
                </a:lnTo>
                <a:lnTo>
                  <a:pt x="63040" y="26250"/>
                </a:lnTo>
                <a:lnTo>
                  <a:pt x="63850" y="26820"/>
                </a:lnTo>
                <a:lnTo>
                  <a:pt x="60060" y="28000"/>
                </a:lnTo>
                <a:lnTo>
                  <a:pt x="58300" y="28050"/>
                </a:lnTo>
                <a:lnTo>
                  <a:pt x="55530" y="28130"/>
                </a:lnTo>
                <a:lnTo>
                  <a:pt x="52890" y="29080"/>
                </a:lnTo>
                <a:lnTo>
                  <a:pt x="51010" y="22140"/>
                </a:lnTo>
                <a:lnTo>
                  <a:pt x="53270" y="19290"/>
                </a:lnTo>
                <a:close/>
                <a:moveTo>
                  <a:pt x="71300" y="25800"/>
                </a:moveTo>
                <a:lnTo>
                  <a:pt x="73840" y="25800"/>
                </a:lnTo>
                <a:lnTo>
                  <a:pt x="74190" y="26710"/>
                </a:lnTo>
                <a:lnTo>
                  <a:pt x="73840" y="28370"/>
                </a:lnTo>
                <a:lnTo>
                  <a:pt x="74700" y="29470"/>
                </a:lnTo>
                <a:lnTo>
                  <a:pt x="75330" y="27700"/>
                </a:lnTo>
                <a:lnTo>
                  <a:pt x="77350" y="26620"/>
                </a:lnTo>
                <a:lnTo>
                  <a:pt x="75330" y="23490"/>
                </a:lnTo>
                <a:lnTo>
                  <a:pt x="77350" y="21860"/>
                </a:lnTo>
                <a:lnTo>
                  <a:pt x="79380" y="21300"/>
                </a:lnTo>
                <a:lnTo>
                  <a:pt x="79250" y="19820"/>
                </a:lnTo>
                <a:lnTo>
                  <a:pt x="82950" y="17200"/>
                </a:lnTo>
                <a:lnTo>
                  <a:pt x="83160" y="18040"/>
                </a:lnTo>
                <a:lnTo>
                  <a:pt x="84080" y="18230"/>
                </a:lnTo>
                <a:lnTo>
                  <a:pt x="83160" y="19950"/>
                </a:lnTo>
                <a:lnTo>
                  <a:pt x="84880" y="20390"/>
                </a:lnTo>
                <a:lnTo>
                  <a:pt x="85260" y="23070"/>
                </a:lnTo>
                <a:lnTo>
                  <a:pt x="84410" y="24180"/>
                </a:lnTo>
                <a:lnTo>
                  <a:pt x="85160" y="25650"/>
                </a:lnTo>
                <a:lnTo>
                  <a:pt x="86020" y="24590"/>
                </a:lnTo>
                <a:lnTo>
                  <a:pt x="86800" y="27160"/>
                </a:lnTo>
                <a:lnTo>
                  <a:pt x="87560" y="27030"/>
                </a:lnTo>
                <a:lnTo>
                  <a:pt x="87440" y="24010"/>
                </a:lnTo>
                <a:lnTo>
                  <a:pt x="88780" y="20490"/>
                </a:lnTo>
                <a:lnTo>
                  <a:pt x="90060" y="21570"/>
                </a:lnTo>
                <a:lnTo>
                  <a:pt x="89980" y="23090"/>
                </a:lnTo>
                <a:lnTo>
                  <a:pt x="89240" y="25410"/>
                </a:lnTo>
                <a:lnTo>
                  <a:pt x="89500" y="29080"/>
                </a:lnTo>
                <a:lnTo>
                  <a:pt x="87230" y="30580"/>
                </a:lnTo>
                <a:lnTo>
                  <a:pt x="84460" y="29220"/>
                </a:lnTo>
                <a:lnTo>
                  <a:pt x="82070" y="27860"/>
                </a:lnTo>
                <a:lnTo>
                  <a:pt x="79060" y="29360"/>
                </a:lnTo>
                <a:lnTo>
                  <a:pt x="76160" y="31130"/>
                </a:lnTo>
                <a:lnTo>
                  <a:pt x="71260" y="31940"/>
                </a:lnTo>
                <a:lnTo>
                  <a:pt x="71380" y="28950"/>
                </a:lnTo>
                <a:lnTo>
                  <a:pt x="71300" y="25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