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Southern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71300" y="57490"/>
                </a:moveTo>
                <a:lnTo>
                  <a:pt x="70310" y="58710"/>
                </a:lnTo>
                <a:lnTo>
                  <a:pt x="70910" y="60340"/>
                </a:lnTo>
                <a:lnTo>
                  <a:pt x="71670" y="61830"/>
                </a:lnTo>
                <a:lnTo>
                  <a:pt x="70910" y="62100"/>
                </a:lnTo>
                <a:lnTo>
                  <a:pt x="72050" y="65380"/>
                </a:lnTo>
                <a:lnTo>
                  <a:pt x="70040" y="65780"/>
                </a:lnTo>
                <a:lnTo>
                  <a:pt x="69530" y="65090"/>
                </a:lnTo>
                <a:lnTo>
                  <a:pt x="68290" y="64000"/>
                </a:lnTo>
                <a:lnTo>
                  <a:pt x="68270" y="62170"/>
                </a:lnTo>
                <a:lnTo>
                  <a:pt x="67760" y="60150"/>
                </a:lnTo>
                <a:lnTo>
                  <a:pt x="66660" y="59240"/>
                </a:lnTo>
                <a:lnTo>
                  <a:pt x="65720" y="60030"/>
                </a:lnTo>
                <a:lnTo>
                  <a:pt x="66660" y="60340"/>
                </a:lnTo>
                <a:lnTo>
                  <a:pt x="66660" y="61690"/>
                </a:lnTo>
                <a:lnTo>
                  <a:pt x="66020" y="61830"/>
                </a:lnTo>
                <a:lnTo>
                  <a:pt x="64900" y="63190"/>
                </a:lnTo>
                <a:lnTo>
                  <a:pt x="66020" y="64960"/>
                </a:lnTo>
                <a:lnTo>
                  <a:pt x="65520" y="66180"/>
                </a:lnTo>
                <a:lnTo>
                  <a:pt x="66150" y="67420"/>
                </a:lnTo>
                <a:lnTo>
                  <a:pt x="64250" y="67820"/>
                </a:lnTo>
                <a:lnTo>
                  <a:pt x="63980" y="65090"/>
                </a:lnTo>
                <a:lnTo>
                  <a:pt x="64510" y="64690"/>
                </a:lnTo>
                <a:lnTo>
                  <a:pt x="64060" y="63850"/>
                </a:lnTo>
                <a:lnTo>
                  <a:pt x="62370" y="64690"/>
                </a:lnTo>
                <a:lnTo>
                  <a:pt x="61620" y="64270"/>
                </a:lnTo>
                <a:lnTo>
                  <a:pt x="62370" y="63340"/>
                </a:lnTo>
                <a:lnTo>
                  <a:pt x="61240" y="62660"/>
                </a:lnTo>
                <a:lnTo>
                  <a:pt x="61990" y="61560"/>
                </a:lnTo>
                <a:lnTo>
                  <a:pt x="61620" y="60610"/>
                </a:lnTo>
                <a:lnTo>
                  <a:pt x="60220" y="60340"/>
                </a:lnTo>
                <a:lnTo>
                  <a:pt x="60400" y="58860"/>
                </a:lnTo>
                <a:lnTo>
                  <a:pt x="58360" y="60200"/>
                </a:lnTo>
                <a:lnTo>
                  <a:pt x="57730" y="61150"/>
                </a:lnTo>
                <a:lnTo>
                  <a:pt x="57350" y="61150"/>
                </a:lnTo>
                <a:lnTo>
                  <a:pt x="56980" y="60200"/>
                </a:lnTo>
                <a:lnTo>
                  <a:pt x="56720" y="58970"/>
                </a:lnTo>
                <a:lnTo>
                  <a:pt x="55300" y="58160"/>
                </a:lnTo>
                <a:lnTo>
                  <a:pt x="52690" y="58040"/>
                </a:lnTo>
                <a:lnTo>
                  <a:pt x="51570" y="57490"/>
                </a:lnTo>
                <a:lnTo>
                  <a:pt x="50920" y="56120"/>
                </a:lnTo>
                <a:lnTo>
                  <a:pt x="50680" y="55310"/>
                </a:lnTo>
                <a:lnTo>
                  <a:pt x="49920" y="53950"/>
                </a:lnTo>
                <a:lnTo>
                  <a:pt x="48910" y="53550"/>
                </a:lnTo>
                <a:lnTo>
                  <a:pt x="51260" y="53560"/>
                </a:lnTo>
                <a:lnTo>
                  <a:pt x="52770" y="54380"/>
                </a:lnTo>
                <a:lnTo>
                  <a:pt x="54910" y="56010"/>
                </a:lnTo>
                <a:lnTo>
                  <a:pt x="56960" y="55860"/>
                </a:lnTo>
                <a:lnTo>
                  <a:pt x="58680" y="55740"/>
                </a:lnTo>
                <a:lnTo>
                  <a:pt x="61200" y="55660"/>
                </a:lnTo>
                <a:lnTo>
                  <a:pt x="63210" y="55600"/>
                </a:lnTo>
                <a:lnTo>
                  <a:pt x="67990" y="56010"/>
                </a:lnTo>
                <a:lnTo>
                  <a:pt x="71300" y="57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