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Sham Shui 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Sham Shui Po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6470" y="41290"/>
                </a:moveTo>
                <a:lnTo>
                  <a:pt x="58180" y="40780"/>
                </a:lnTo>
                <a:lnTo>
                  <a:pt x="59180" y="42280"/>
                </a:lnTo>
                <a:lnTo>
                  <a:pt x="59030" y="44570"/>
                </a:lnTo>
                <a:lnTo>
                  <a:pt x="56480" y="44710"/>
                </a:lnTo>
                <a:lnTo>
                  <a:pt x="55300" y="43620"/>
                </a:lnTo>
                <a:lnTo>
                  <a:pt x="54250" y="43010"/>
                </a:lnTo>
                <a:lnTo>
                  <a:pt x="54680" y="41830"/>
                </a:lnTo>
                <a:lnTo>
                  <a:pt x="56470" y="41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