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 Tin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Sha Tin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55030" y="36980"/>
                </a:moveTo>
                <a:lnTo>
                  <a:pt x="58680" y="31810"/>
                </a:lnTo>
                <a:lnTo>
                  <a:pt x="58300" y="28050"/>
                </a:lnTo>
                <a:lnTo>
                  <a:pt x="60060" y="28000"/>
                </a:lnTo>
                <a:lnTo>
                  <a:pt x="63850" y="26820"/>
                </a:lnTo>
                <a:lnTo>
                  <a:pt x="64900" y="27570"/>
                </a:lnTo>
                <a:lnTo>
                  <a:pt x="64610" y="28940"/>
                </a:lnTo>
                <a:lnTo>
                  <a:pt x="65400" y="29610"/>
                </a:lnTo>
                <a:lnTo>
                  <a:pt x="64510" y="31390"/>
                </a:lnTo>
                <a:lnTo>
                  <a:pt x="65520" y="31100"/>
                </a:lnTo>
                <a:lnTo>
                  <a:pt x="66780" y="28540"/>
                </a:lnTo>
                <a:lnTo>
                  <a:pt x="68520" y="26840"/>
                </a:lnTo>
                <a:lnTo>
                  <a:pt x="69170" y="24990"/>
                </a:lnTo>
                <a:lnTo>
                  <a:pt x="70070" y="24960"/>
                </a:lnTo>
                <a:lnTo>
                  <a:pt x="71300" y="25800"/>
                </a:lnTo>
                <a:lnTo>
                  <a:pt x="71380" y="28950"/>
                </a:lnTo>
                <a:lnTo>
                  <a:pt x="71260" y="31940"/>
                </a:lnTo>
                <a:lnTo>
                  <a:pt x="69120" y="35070"/>
                </a:lnTo>
                <a:lnTo>
                  <a:pt x="66730" y="38880"/>
                </a:lnTo>
                <a:lnTo>
                  <a:pt x="60690" y="40220"/>
                </a:lnTo>
                <a:lnTo>
                  <a:pt x="58180" y="40780"/>
                </a:lnTo>
                <a:lnTo>
                  <a:pt x="56470" y="41290"/>
                </a:lnTo>
                <a:lnTo>
                  <a:pt x="55660" y="39150"/>
                </a:lnTo>
                <a:lnTo>
                  <a:pt x="55030" y="3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