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 Kung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Hong Kong • State Map | Fully Editable Vector Shape</a:t>
            </a:r>
          </a:p>
        </p:txBody>
      </p:sp>
      <p:sp>
        <p:nvSpPr>
          <p:cNvPr id="101" name="Sai Kung"/>
          <p:cNvSpPr/>
          <p:nvPr/>
        </p:nvSpPr>
        <p:spPr>
          <a:xfrm>
            <a:off x="2727662" y="1325880"/>
            <a:ext cx="6736371" cy="4937760"/>
          </a:xfrm>
          <a:custGeom>
            <a:avLst/>
            <a:gdLst/>
            <a:ahLst/>
            <a:cxnLst/>
            <a:rect l="0" t="0" r="100000" b="73300"/>
            <a:pathLst>
              <a:path w="100000" h="73300">
                <a:moveTo>
                  <a:pt x="71260" y="31940"/>
                </a:moveTo>
                <a:lnTo>
                  <a:pt x="76160" y="31130"/>
                </a:lnTo>
                <a:lnTo>
                  <a:pt x="79060" y="29360"/>
                </a:lnTo>
                <a:lnTo>
                  <a:pt x="82070" y="27860"/>
                </a:lnTo>
                <a:lnTo>
                  <a:pt x="84460" y="29220"/>
                </a:lnTo>
                <a:lnTo>
                  <a:pt x="87230" y="30580"/>
                </a:lnTo>
                <a:lnTo>
                  <a:pt x="89500" y="29080"/>
                </a:lnTo>
                <a:lnTo>
                  <a:pt x="89240" y="25410"/>
                </a:lnTo>
                <a:lnTo>
                  <a:pt x="89980" y="23090"/>
                </a:lnTo>
                <a:lnTo>
                  <a:pt x="90440" y="24180"/>
                </a:lnTo>
                <a:lnTo>
                  <a:pt x="92950" y="24320"/>
                </a:lnTo>
                <a:lnTo>
                  <a:pt x="95210" y="24860"/>
                </a:lnTo>
                <a:lnTo>
                  <a:pt x="94820" y="26200"/>
                </a:lnTo>
                <a:lnTo>
                  <a:pt x="95450" y="28940"/>
                </a:lnTo>
                <a:lnTo>
                  <a:pt x="93530" y="28030"/>
                </a:lnTo>
                <a:lnTo>
                  <a:pt x="92310" y="27840"/>
                </a:lnTo>
                <a:lnTo>
                  <a:pt x="90440" y="31510"/>
                </a:lnTo>
                <a:lnTo>
                  <a:pt x="91220" y="31060"/>
                </a:lnTo>
                <a:lnTo>
                  <a:pt x="92820" y="33360"/>
                </a:lnTo>
                <a:lnTo>
                  <a:pt x="93590" y="37090"/>
                </a:lnTo>
                <a:lnTo>
                  <a:pt x="93080" y="37220"/>
                </a:lnTo>
                <a:lnTo>
                  <a:pt x="92950" y="36360"/>
                </a:lnTo>
                <a:lnTo>
                  <a:pt x="91440" y="36280"/>
                </a:lnTo>
                <a:lnTo>
                  <a:pt x="91940" y="37770"/>
                </a:lnTo>
                <a:lnTo>
                  <a:pt x="91310" y="39270"/>
                </a:lnTo>
                <a:lnTo>
                  <a:pt x="90440" y="40080"/>
                </a:lnTo>
                <a:lnTo>
                  <a:pt x="88930" y="40610"/>
                </a:lnTo>
                <a:lnTo>
                  <a:pt x="88410" y="42940"/>
                </a:lnTo>
                <a:lnTo>
                  <a:pt x="87560" y="41710"/>
                </a:lnTo>
                <a:lnTo>
                  <a:pt x="87560" y="39540"/>
                </a:lnTo>
                <a:lnTo>
                  <a:pt x="85890" y="40610"/>
                </a:lnTo>
                <a:lnTo>
                  <a:pt x="85420" y="39410"/>
                </a:lnTo>
                <a:lnTo>
                  <a:pt x="84410" y="38170"/>
                </a:lnTo>
                <a:lnTo>
                  <a:pt x="84660" y="35460"/>
                </a:lnTo>
                <a:lnTo>
                  <a:pt x="82420" y="34510"/>
                </a:lnTo>
                <a:lnTo>
                  <a:pt x="82130" y="33010"/>
                </a:lnTo>
                <a:lnTo>
                  <a:pt x="80750" y="33990"/>
                </a:lnTo>
                <a:lnTo>
                  <a:pt x="79140" y="34370"/>
                </a:lnTo>
                <a:lnTo>
                  <a:pt x="76870" y="32730"/>
                </a:lnTo>
                <a:lnTo>
                  <a:pt x="75580" y="32730"/>
                </a:lnTo>
                <a:lnTo>
                  <a:pt x="74090" y="34920"/>
                </a:lnTo>
                <a:lnTo>
                  <a:pt x="74830" y="37500"/>
                </a:lnTo>
                <a:lnTo>
                  <a:pt x="75870" y="39000"/>
                </a:lnTo>
                <a:lnTo>
                  <a:pt x="75330" y="40210"/>
                </a:lnTo>
                <a:lnTo>
                  <a:pt x="73840" y="38870"/>
                </a:lnTo>
                <a:lnTo>
                  <a:pt x="73700" y="37090"/>
                </a:lnTo>
                <a:lnTo>
                  <a:pt x="72420" y="37770"/>
                </a:lnTo>
                <a:lnTo>
                  <a:pt x="71960" y="38840"/>
                </a:lnTo>
                <a:lnTo>
                  <a:pt x="73610" y="40510"/>
                </a:lnTo>
                <a:lnTo>
                  <a:pt x="74700" y="44980"/>
                </a:lnTo>
                <a:lnTo>
                  <a:pt x="75450" y="45240"/>
                </a:lnTo>
                <a:lnTo>
                  <a:pt x="77720" y="45700"/>
                </a:lnTo>
                <a:lnTo>
                  <a:pt x="77850" y="47690"/>
                </a:lnTo>
                <a:lnTo>
                  <a:pt x="78480" y="47690"/>
                </a:lnTo>
                <a:lnTo>
                  <a:pt x="79750" y="47420"/>
                </a:lnTo>
                <a:lnTo>
                  <a:pt x="81000" y="49060"/>
                </a:lnTo>
                <a:lnTo>
                  <a:pt x="80040" y="50200"/>
                </a:lnTo>
                <a:lnTo>
                  <a:pt x="78760" y="51090"/>
                </a:lnTo>
                <a:lnTo>
                  <a:pt x="77600" y="50690"/>
                </a:lnTo>
                <a:lnTo>
                  <a:pt x="77350" y="50820"/>
                </a:lnTo>
                <a:lnTo>
                  <a:pt x="77470" y="51780"/>
                </a:lnTo>
                <a:lnTo>
                  <a:pt x="77440" y="53130"/>
                </a:lnTo>
                <a:lnTo>
                  <a:pt x="79140" y="52590"/>
                </a:lnTo>
                <a:lnTo>
                  <a:pt x="79630" y="53950"/>
                </a:lnTo>
                <a:lnTo>
                  <a:pt x="79630" y="55180"/>
                </a:lnTo>
                <a:lnTo>
                  <a:pt x="78600" y="55850"/>
                </a:lnTo>
                <a:lnTo>
                  <a:pt x="77350" y="54750"/>
                </a:lnTo>
                <a:lnTo>
                  <a:pt x="75630" y="53730"/>
                </a:lnTo>
                <a:lnTo>
                  <a:pt x="75870" y="52180"/>
                </a:lnTo>
                <a:lnTo>
                  <a:pt x="74830" y="49320"/>
                </a:lnTo>
                <a:lnTo>
                  <a:pt x="73460" y="48250"/>
                </a:lnTo>
                <a:lnTo>
                  <a:pt x="73590" y="46880"/>
                </a:lnTo>
                <a:lnTo>
                  <a:pt x="73700" y="45800"/>
                </a:lnTo>
                <a:lnTo>
                  <a:pt x="71960" y="44700"/>
                </a:lnTo>
                <a:lnTo>
                  <a:pt x="71300" y="47690"/>
                </a:lnTo>
                <a:lnTo>
                  <a:pt x="71550" y="49320"/>
                </a:lnTo>
                <a:lnTo>
                  <a:pt x="70010" y="50990"/>
                </a:lnTo>
                <a:lnTo>
                  <a:pt x="68870" y="48400"/>
                </a:lnTo>
                <a:lnTo>
                  <a:pt x="69750" y="45130"/>
                </a:lnTo>
                <a:lnTo>
                  <a:pt x="68490" y="42820"/>
                </a:lnTo>
                <a:lnTo>
                  <a:pt x="66730" y="38880"/>
                </a:lnTo>
                <a:lnTo>
                  <a:pt x="69120" y="35070"/>
                </a:lnTo>
                <a:lnTo>
                  <a:pt x="71260" y="31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