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North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45510" y="10510"/>
                </a:moveTo>
                <a:lnTo>
                  <a:pt x="48510" y="9210"/>
                </a:lnTo>
                <a:lnTo>
                  <a:pt x="49350" y="8780"/>
                </a:lnTo>
                <a:lnTo>
                  <a:pt x="50240" y="8330"/>
                </a:lnTo>
                <a:lnTo>
                  <a:pt x="52050" y="7410"/>
                </a:lnTo>
                <a:lnTo>
                  <a:pt x="52940" y="6860"/>
                </a:lnTo>
                <a:lnTo>
                  <a:pt x="55310" y="5420"/>
                </a:lnTo>
                <a:lnTo>
                  <a:pt x="57540" y="4070"/>
                </a:lnTo>
                <a:lnTo>
                  <a:pt x="59600" y="3330"/>
                </a:lnTo>
                <a:lnTo>
                  <a:pt x="60270" y="3910"/>
                </a:lnTo>
                <a:lnTo>
                  <a:pt x="62990" y="3910"/>
                </a:lnTo>
                <a:lnTo>
                  <a:pt x="66350" y="4100"/>
                </a:lnTo>
                <a:lnTo>
                  <a:pt x="67810" y="3980"/>
                </a:lnTo>
                <a:lnTo>
                  <a:pt x="68600" y="3910"/>
                </a:lnTo>
                <a:lnTo>
                  <a:pt x="67390" y="5500"/>
                </a:lnTo>
                <a:lnTo>
                  <a:pt x="66580" y="6480"/>
                </a:lnTo>
                <a:lnTo>
                  <a:pt x="65400" y="7700"/>
                </a:lnTo>
                <a:lnTo>
                  <a:pt x="64610" y="7700"/>
                </a:lnTo>
                <a:lnTo>
                  <a:pt x="64510" y="9580"/>
                </a:lnTo>
                <a:lnTo>
                  <a:pt x="65900" y="9170"/>
                </a:lnTo>
                <a:lnTo>
                  <a:pt x="66020" y="8510"/>
                </a:lnTo>
                <a:lnTo>
                  <a:pt x="67910" y="7970"/>
                </a:lnTo>
                <a:lnTo>
                  <a:pt x="68540" y="7270"/>
                </a:lnTo>
                <a:lnTo>
                  <a:pt x="69780" y="4960"/>
                </a:lnTo>
                <a:lnTo>
                  <a:pt x="70410" y="4820"/>
                </a:lnTo>
                <a:lnTo>
                  <a:pt x="70910" y="5370"/>
                </a:lnTo>
                <a:lnTo>
                  <a:pt x="71800" y="4820"/>
                </a:lnTo>
                <a:lnTo>
                  <a:pt x="72300" y="5370"/>
                </a:lnTo>
                <a:lnTo>
                  <a:pt x="71590" y="6830"/>
                </a:lnTo>
                <a:lnTo>
                  <a:pt x="72550" y="6600"/>
                </a:lnTo>
                <a:lnTo>
                  <a:pt x="73590" y="7560"/>
                </a:lnTo>
                <a:lnTo>
                  <a:pt x="73510" y="8750"/>
                </a:lnTo>
                <a:lnTo>
                  <a:pt x="74290" y="9250"/>
                </a:lnTo>
                <a:lnTo>
                  <a:pt x="75580" y="8510"/>
                </a:lnTo>
                <a:lnTo>
                  <a:pt x="75870" y="9170"/>
                </a:lnTo>
                <a:lnTo>
                  <a:pt x="75870" y="10270"/>
                </a:lnTo>
                <a:lnTo>
                  <a:pt x="75530" y="11680"/>
                </a:lnTo>
                <a:lnTo>
                  <a:pt x="76730" y="11770"/>
                </a:lnTo>
                <a:lnTo>
                  <a:pt x="77390" y="12810"/>
                </a:lnTo>
                <a:lnTo>
                  <a:pt x="78890" y="13540"/>
                </a:lnTo>
                <a:lnTo>
                  <a:pt x="83410" y="12180"/>
                </a:lnTo>
                <a:lnTo>
                  <a:pt x="84410" y="11630"/>
                </a:lnTo>
                <a:lnTo>
                  <a:pt x="81450" y="13980"/>
                </a:lnTo>
                <a:lnTo>
                  <a:pt x="78680" y="15340"/>
                </a:lnTo>
                <a:lnTo>
                  <a:pt x="76290" y="14790"/>
                </a:lnTo>
                <a:lnTo>
                  <a:pt x="72520" y="15200"/>
                </a:lnTo>
                <a:lnTo>
                  <a:pt x="68990" y="15340"/>
                </a:lnTo>
                <a:lnTo>
                  <a:pt x="67480" y="13840"/>
                </a:lnTo>
                <a:lnTo>
                  <a:pt x="65350" y="13710"/>
                </a:lnTo>
                <a:lnTo>
                  <a:pt x="62960" y="14930"/>
                </a:lnTo>
                <a:lnTo>
                  <a:pt x="60190" y="16430"/>
                </a:lnTo>
                <a:lnTo>
                  <a:pt x="59310" y="16020"/>
                </a:lnTo>
                <a:lnTo>
                  <a:pt x="57420" y="16430"/>
                </a:lnTo>
                <a:lnTo>
                  <a:pt x="57170" y="17790"/>
                </a:lnTo>
                <a:lnTo>
                  <a:pt x="53270" y="19290"/>
                </a:lnTo>
                <a:lnTo>
                  <a:pt x="51890" y="18330"/>
                </a:lnTo>
                <a:lnTo>
                  <a:pt x="47230" y="18880"/>
                </a:lnTo>
                <a:lnTo>
                  <a:pt x="46350" y="14660"/>
                </a:lnTo>
                <a:lnTo>
                  <a:pt x="45510" y="10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