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Kwun Tong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Hong Kong • State Map | Fully Editable Vector Shape</a:t>
            </a:r>
          </a:p>
        </p:txBody>
      </p:sp>
      <p:sp>
        <p:nvSpPr>
          <p:cNvPr id="101" name="Kwun Tong"/>
          <p:cNvSpPr/>
          <p:nvPr/>
        </p:nvSpPr>
        <p:spPr>
          <a:xfrm>
            <a:off x="2727662" y="1325880"/>
            <a:ext cx="6736371" cy="4937760"/>
          </a:xfrm>
          <a:custGeom>
            <a:avLst/>
            <a:gdLst/>
            <a:ahLst/>
            <a:cxnLst/>
            <a:rect l="0" t="0" r="100000" b="73300"/>
            <a:pathLst>
              <a:path w="100000" h="73300">
                <a:moveTo>
                  <a:pt x="68490" y="42820"/>
                </a:moveTo>
                <a:lnTo>
                  <a:pt x="69750" y="45130"/>
                </a:lnTo>
                <a:lnTo>
                  <a:pt x="68870" y="48400"/>
                </a:lnTo>
                <a:lnTo>
                  <a:pt x="70010" y="50990"/>
                </a:lnTo>
                <a:lnTo>
                  <a:pt x="69280" y="51780"/>
                </a:lnTo>
                <a:lnTo>
                  <a:pt x="67540" y="50010"/>
                </a:lnTo>
                <a:lnTo>
                  <a:pt x="64900" y="46740"/>
                </a:lnTo>
                <a:lnTo>
                  <a:pt x="64340" y="44460"/>
                </a:lnTo>
                <a:lnTo>
                  <a:pt x="63840" y="42570"/>
                </a:lnTo>
                <a:lnTo>
                  <a:pt x="68490" y="42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