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Kwai Tsing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Kwai Tsing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48900" y="38540"/>
                </a:moveTo>
                <a:lnTo>
                  <a:pt x="51760" y="38060"/>
                </a:lnTo>
                <a:lnTo>
                  <a:pt x="53080" y="37480"/>
                </a:lnTo>
                <a:lnTo>
                  <a:pt x="52390" y="35210"/>
                </a:lnTo>
                <a:lnTo>
                  <a:pt x="53650" y="34660"/>
                </a:lnTo>
                <a:lnTo>
                  <a:pt x="55030" y="36980"/>
                </a:lnTo>
                <a:lnTo>
                  <a:pt x="55660" y="39150"/>
                </a:lnTo>
                <a:lnTo>
                  <a:pt x="56470" y="41290"/>
                </a:lnTo>
                <a:lnTo>
                  <a:pt x="54680" y="41830"/>
                </a:lnTo>
                <a:lnTo>
                  <a:pt x="54250" y="43010"/>
                </a:lnTo>
                <a:lnTo>
                  <a:pt x="53040" y="42310"/>
                </a:lnTo>
                <a:lnTo>
                  <a:pt x="50810" y="41230"/>
                </a:lnTo>
                <a:lnTo>
                  <a:pt x="50680" y="42110"/>
                </a:lnTo>
                <a:lnTo>
                  <a:pt x="49040" y="39410"/>
                </a:lnTo>
                <a:lnTo>
                  <a:pt x="48900" y="38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