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Kowloon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Kowloon City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8180" y="40780"/>
                </a:moveTo>
                <a:lnTo>
                  <a:pt x="60690" y="40220"/>
                </a:lnTo>
                <a:lnTo>
                  <a:pt x="61950" y="42820"/>
                </a:lnTo>
                <a:lnTo>
                  <a:pt x="63840" y="42570"/>
                </a:lnTo>
                <a:lnTo>
                  <a:pt x="64340" y="44460"/>
                </a:lnTo>
                <a:lnTo>
                  <a:pt x="64900" y="46740"/>
                </a:lnTo>
                <a:lnTo>
                  <a:pt x="65400" y="48380"/>
                </a:lnTo>
                <a:lnTo>
                  <a:pt x="65020" y="48380"/>
                </a:lnTo>
                <a:lnTo>
                  <a:pt x="62280" y="45400"/>
                </a:lnTo>
                <a:lnTo>
                  <a:pt x="60840" y="47060"/>
                </a:lnTo>
                <a:lnTo>
                  <a:pt x="61620" y="48250"/>
                </a:lnTo>
                <a:lnTo>
                  <a:pt x="61620" y="48780"/>
                </a:lnTo>
                <a:lnTo>
                  <a:pt x="60380" y="48250"/>
                </a:lnTo>
                <a:lnTo>
                  <a:pt x="60050" y="49560"/>
                </a:lnTo>
                <a:lnTo>
                  <a:pt x="59220" y="50140"/>
                </a:lnTo>
                <a:lnTo>
                  <a:pt x="59310" y="47850"/>
                </a:lnTo>
                <a:lnTo>
                  <a:pt x="58930" y="46090"/>
                </a:lnTo>
                <a:lnTo>
                  <a:pt x="59030" y="44570"/>
                </a:lnTo>
                <a:lnTo>
                  <a:pt x="59180" y="42280"/>
                </a:lnTo>
                <a:lnTo>
                  <a:pt x="58180" y="4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