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Islands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2910" y="69700"/>
                </a:moveTo>
                <a:lnTo>
                  <a:pt x="48640" y="69990"/>
                </a:lnTo>
                <a:lnTo>
                  <a:pt x="49160" y="68490"/>
                </a:lnTo>
                <a:lnTo>
                  <a:pt x="49160" y="63190"/>
                </a:lnTo>
                <a:lnTo>
                  <a:pt x="47570" y="63220"/>
                </a:lnTo>
                <a:lnTo>
                  <a:pt x="47910" y="62100"/>
                </a:lnTo>
                <a:lnTo>
                  <a:pt x="47970" y="59770"/>
                </a:lnTo>
                <a:lnTo>
                  <a:pt x="49030" y="60200"/>
                </a:lnTo>
                <a:lnTo>
                  <a:pt x="49700" y="62200"/>
                </a:lnTo>
                <a:lnTo>
                  <a:pt x="51040" y="63660"/>
                </a:lnTo>
                <a:lnTo>
                  <a:pt x="52180" y="63190"/>
                </a:lnTo>
                <a:lnTo>
                  <a:pt x="52180" y="64270"/>
                </a:lnTo>
                <a:lnTo>
                  <a:pt x="51040" y="65090"/>
                </a:lnTo>
                <a:lnTo>
                  <a:pt x="53040" y="64950"/>
                </a:lnTo>
                <a:lnTo>
                  <a:pt x="54890" y="64950"/>
                </a:lnTo>
                <a:lnTo>
                  <a:pt x="55690" y="65380"/>
                </a:lnTo>
                <a:lnTo>
                  <a:pt x="53830" y="66680"/>
                </a:lnTo>
                <a:lnTo>
                  <a:pt x="53190" y="67550"/>
                </a:lnTo>
                <a:lnTo>
                  <a:pt x="54200" y="69710"/>
                </a:lnTo>
                <a:lnTo>
                  <a:pt x="52910" y="69700"/>
                </a:lnTo>
                <a:close/>
                <a:moveTo>
                  <a:pt x="30060" y="45830"/>
                </a:moveTo>
                <a:lnTo>
                  <a:pt x="35680" y="45770"/>
                </a:lnTo>
                <a:lnTo>
                  <a:pt x="35540" y="47020"/>
                </a:lnTo>
                <a:lnTo>
                  <a:pt x="32820" y="46610"/>
                </a:lnTo>
                <a:lnTo>
                  <a:pt x="32820" y="48920"/>
                </a:lnTo>
                <a:lnTo>
                  <a:pt x="34340" y="48250"/>
                </a:lnTo>
                <a:lnTo>
                  <a:pt x="33600" y="50490"/>
                </a:lnTo>
                <a:lnTo>
                  <a:pt x="33810" y="54750"/>
                </a:lnTo>
                <a:lnTo>
                  <a:pt x="31440" y="54750"/>
                </a:lnTo>
                <a:lnTo>
                  <a:pt x="30020" y="54200"/>
                </a:lnTo>
                <a:lnTo>
                  <a:pt x="31940" y="56930"/>
                </a:lnTo>
                <a:lnTo>
                  <a:pt x="29550" y="58830"/>
                </a:lnTo>
                <a:lnTo>
                  <a:pt x="33180" y="61290"/>
                </a:lnTo>
                <a:lnTo>
                  <a:pt x="30790" y="63190"/>
                </a:lnTo>
                <a:lnTo>
                  <a:pt x="27860" y="64570"/>
                </a:lnTo>
                <a:lnTo>
                  <a:pt x="27650" y="63340"/>
                </a:lnTo>
                <a:lnTo>
                  <a:pt x="27650" y="59520"/>
                </a:lnTo>
                <a:lnTo>
                  <a:pt x="25780" y="59520"/>
                </a:lnTo>
                <a:lnTo>
                  <a:pt x="24250" y="59520"/>
                </a:lnTo>
                <a:lnTo>
                  <a:pt x="22010" y="59520"/>
                </a:lnTo>
                <a:lnTo>
                  <a:pt x="19220" y="61830"/>
                </a:lnTo>
                <a:lnTo>
                  <a:pt x="18110" y="61830"/>
                </a:lnTo>
                <a:lnTo>
                  <a:pt x="17600" y="62660"/>
                </a:lnTo>
                <a:lnTo>
                  <a:pt x="19220" y="63060"/>
                </a:lnTo>
                <a:lnTo>
                  <a:pt x="19220" y="64130"/>
                </a:lnTo>
                <a:lnTo>
                  <a:pt x="17730" y="65130"/>
                </a:lnTo>
                <a:lnTo>
                  <a:pt x="15660" y="65310"/>
                </a:lnTo>
                <a:lnTo>
                  <a:pt x="13690" y="63340"/>
                </a:lnTo>
                <a:lnTo>
                  <a:pt x="13440" y="62100"/>
                </a:lnTo>
                <a:lnTo>
                  <a:pt x="12060" y="62520"/>
                </a:lnTo>
                <a:lnTo>
                  <a:pt x="10410" y="63730"/>
                </a:lnTo>
                <a:lnTo>
                  <a:pt x="8060" y="65760"/>
                </a:lnTo>
                <a:lnTo>
                  <a:pt x="6010" y="66510"/>
                </a:lnTo>
                <a:lnTo>
                  <a:pt x="4850" y="65150"/>
                </a:lnTo>
                <a:lnTo>
                  <a:pt x="4640" y="62880"/>
                </a:lnTo>
                <a:lnTo>
                  <a:pt x="4550" y="61020"/>
                </a:lnTo>
                <a:lnTo>
                  <a:pt x="4850" y="60050"/>
                </a:lnTo>
                <a:lnTo>
                  <a:pt x="6460" y="60050"/>
                </a:lnTo>
                <a:lnTo>
                  <a:pt x="6460" y="58320"/>
                </a:lnTo>
                <a:lnTo>
                  <a:pt x="7680" y="57990"/>
                </a:lnTo>
                <a:lnTo>
                  <a:pt x="7680" y="56900"/>
                </a:lnTo>
                <a:lnTo>
                  <a:pt x="6680" y="56120"/>
                </a:lnTo>
                <a:lnTo>
                  <a:pt x="6760" y="56060"/>
                </a:lnTo>
                <a:lnTo>
                  <a:pt x="8180" y="54950"/>
                </a:lnTo>
                <a:lnTo>
                  <a:pt x="9320" y="53990"/>
                </a:lnTo>
                <a:lnTo>
                  <a:pt x="9430" y="53680"/>
                </a:lnTo>
                <a:lnTo>
                  <a:pt x="10910" y="53410"/>
                </a:lnTo>
                <a:lnTo>
                  <a:pt x="12060" y="52180"/>
                </a:lnTo>
                <a:lnTo>
                  <a:pt x="13440" y="49860"/>
                </a:lnTo>
                <a:lnTo>
                  <a:pt x="16470" y="49860"/>
                </a:lnTo>
                <a:lnTo>
                  <a:pt x="18110" y="50010"/>
                </a:lnTo>
                <a:lnTo>
                  <a:pt x="19220" y="51220"/>
                </a:lnTo>
                <a:lnTo>
                  <a:pt x="20880" y="50550"/>
                </a:lnTo>
                <a:lnTo>
                  <a:pt x="24630" y="48380"/>
                </a:lnTo>
                <a:lnTo>
                  <a:pt x="27020" y="48920"/>
                </a:lnTo>
                <a:lnTo>
                  <a:pt x="28150" y="47010"/>
                </a:lnTo>
                <a:lnTo>
                  <a:pt x="29550" y="46740"/>
                </a:lnTo>
                <a:lnTo>
                  <a:pt x="30060" y="4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