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Eastern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Hong Kong • State Map | Fully Editable Vector Shape</a:t>
            </a:r>
          </a:p>
        </p:txBody>
      </p:sp>
      <p:sp>
        <p:nvSpPr>
          <p:cNvPr id="101" name="Eastern"/>
          <p:cNvSpPr/>
          <p:nvPr/>
        </p:nvSpPr>
        <p:spPr>
          <a:xfrm>
            <a:off x="2727662" y="1325880"/>
            <a:ext cx="6736371" cy="4937760"/>
          </a:xfrm>
          <a:custGeom>
            <a:avLst/>
            <a:gdLst/>
            <a:ahLst/>
            <a:cxnLst/>
            <a:rect l="0" t="0" r="100000" b="73300"/>
            <a:pathLst>
              <a:path w="100000" h="73300">
                <a:moveTo>
                  <a:pt x="71300" y="57490"/>
                </a:moveTo>
                <a:lnTo>
                  <a:pt x="67990" y="56010"/>
                </a:lnTo>
                <a:lnTo>
                  <a:pt x="63210" y="55600"/>
                </a:lnTo>
                <a:lnTo>
                  <a:pt x="61200" y="55660"/>
                </a:lnTo>
                <a:lnTo>
                  <a:pt x="61820" y="54240"/>
                </a:lnTo>
                <a:lnTo>
                  <a:pt x="62200" y="53160"/>
                </a:lnTo>
                <a:lnTo>
                  <a:pt x="60820" y="52880"/>
                </a:lnTo>
                <a:lnTo>
                  <a:pt x="59600" y="52180"/>
                </a:lnTo>
                <a:lnTo>
                  <a:pt x="61100" y="50820"/>
                </a:lnTo>
                <a:lnTo>
                  <a:pt x="62490" y="50010"/>
                </a:lnTo>
                <a:lnTo>
                  <a:pt x="64040" y="50640"/>
                </a:lnTo>
                <a:lnTo>
                  <a:pt x="65520" y="51090"/>
                </a:lnTo>
                <a:lnTo>
                  <a:pt x="66520" y="52180"/>
                </a:lnTo>
                <a:lnTo>
                  <a:pt x="67540" y="51910"/>
                </a:lnTo>
                <a:lnTo>
                  <a:pt x="68790" y="52450"/>
                </a:lnTo>
                <a:lnTo>
                  <a:pt x="70040" y="54750"/>
                </a:lnTo>
                <a:lnTo>
                  <a:pt x="71300" y="55720"/>
                </a:lnTo>
                <a:lnTo>
                  <a:pt x="71300" y="57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