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and Western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Central and Western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56960" y="55860"/>
                </a:moveTo>
                <a:lnTo>
                  <a:pt x="54910" y="56010"/>
                </a:lnTo>
                <a:lnTo>
                  <a:pt x="52770" y="54380"/>
                </a:lnTo>
                <a:lnTo>
                  <a:pt x="51260" y="53560"/>
                </a:lnTo>
                <a:lnTo>
                  <a:pt x="48910" y="53550"/>
                </a:lnTo>
                <a:lnTo>
                  <a:pt x="49040" y="52450"/>
                </a:lnTo>
                <a:lnTo>
                  <a:pt x="49410" y="52180"/>
                </a:lnTo>
                <a:lnTo>
                  <a:pt x="50180" y="51780"/>
                </a:lnTo>
                <a:lnTo>
                  <a:pt x="51570" y="51090"/>
                </a:lnTo>
                <a:lnTo>
                  <a:pt x="53190" y="50550"/>
                </a:lnTo>
                <a:lnTo>
                  <a:pt x="54930" y="51090"/>
                </a:lnTo>
                <a:lnTo>
                  <a:pt x="56090" y="51780"/>
                </a:lnTo>
                <a:lnTo>
                  <a:pt x="57480" y="52180"/>
                </a:lnTo>
                <a:lnTo>
                  <a:pt x="56960" y="55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