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Yor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0210" y="33900"/>
                </a:moveTo>
                <a:lnTo>
                  <a:pt x="49550" y="34370"/>
                </a:lnTo>
                <a:lnTo>
                  <a:pt x="49370" y="34440"/>
                </a:lnTo>
                <a:lnTo>
                  <a:pt x="48560" y="34930"/>
                </a:lnTo>
                <a:lnTo>
                  <a:pt x="48180" y="35120"/>
                </a:lnTo>
                <a:lnTo>
                  <a:pt x="47990" y="35140"/>
                </a:lnTo>
                <a:lnTo>
                  <a:pt x="47640" y="35130"/>
                </a:lnTo>
                <a:lnTo>
                  <a:pt x="47470" y="35080"/>
                </a:lnTo>
                <a:lnTo>
                  <a:pt x="47380" y="35000"/>
                </a:lnTo>
                <a:lnTo>
                  <a:pt x="47340" y="34910"/>
                </a:lnTo>
                <a:lnTo>
                  <a:pt x="47270" y="34810"/>
                </a:lnTo>
                <a:lnTo>
                  <a:pt x="47150" y="34680"/>
                </a:lnTo>
                <a:lnTo>
                  <a:pt x="47010" y="34560"/>
                </a:lnTo>
                <a:lnTo>
                  <a:pt x="46830" y="34430"/>
                </a:lnTo>
                <a:lnTo>
                  <a:pt x="46620" y="34320"/>
                </a:lnTo>
                <a:lnTo>
                  <a:pt x="46270" y="34210"/>
                </a:lnTo>
                <a:lnTo>
                  <a:pt x="46110" y="34210"/>
                </a:lnTo>
                <a:lnTo>
                  <a:pt x="45920" y="34260"/>
                </a:lnTo>
                <a:lnTo>
                  <a:pt x="44690" y="34930"/>
                </a:lnTo>
                <a:lnTo>
                  <a:pt x="44580" y="34970"/>
                </a:lnTo>
                <a:lnTo>
                  <a:pt x="44500" y="34970"/>
                </a:lnTo>
                <a:lnTo>
                  <a:pt x="44430" y="34950"/>
                </a:lnTo>
                <a:lnTo>
                  <a:pt x="44370" y="34940"/>
                </a:lnTo>
                <a:lnTo>
                  <a:pt x="44300" y="35000"/>
                </a:lnTo>
                <a:lnTo>
                  <a:pt x="44240" y="35090"/>
                </a:lnTo>
                <a:lnTo>
                  <a:pt x="44100" y="35470"/>
                </a:lnTo>
                <a:lnTo>
                  <a:pt x="43980" y="35610"/>
                </a:lnTo>
                <a:lnTo>
                  <a:pt x="43890" y="35830"/>
                </a:lnTo>
                <a:lnTo>
                  <a:pt x="43740" y="35870"/>
                </a:lnTo>
                <a:lnTo>
                  <a:pt x="43590" y="35980"/>
                </a:lnTo>
                <a:lnTo>
                  <a:pt x="43500" y="36030"/>
                </a:lnTo>
                <a:lnTo>
                  <a:pt x="43390" y="36060"/>
                </a:lnTo>
                <a:lnTo>
                  <a:pt x="43120" y="36060"/>
                </a:lnTo>
                <a:lnTo>
                  <a:pt x="42960" y="36030"/>
                </a:lnTo>
                <a:lnTo>
                  <a:pt x="42840" y="36000"/>
                </a:lnTo>
                <a:lnTo>
                  <a:pt x="42390" y="35630"/>
                </a:lnTo>
                <a:lnTo>
                  <a:pt x="41710" y="35780"/>
                </a:lnTo>
                <a:lnTo>
                  <a:pt x="41680" y="35900"/>
                </a:lnTo>
                <a:lnTo>
                  <a:pt x="41550" y="36000"/>
                </a:lnTo>
                <a:lnTo>
                  <a:pt x="41500" y="36020"/>
                </a:lnTo>
                <a:lnTo>
                  <a:pt x="41290" y="36130"/>
                </a:lnTo>
                <a:lnTo>
                  <a:pt x="41190" y="36160"/>
                </a:lnTo>
                <a:lnTo>
                  <a:pt x="41130" y="36200"/>
                </a:lnTo>
                <a:lnTo>
                  <a:pt x="41080" y="36260"/>
                </a:lnTo>
                <a:lnTo>
                  <a:pt x="41030" y="36470"/>
                </a:lnTo>
                <a:lnTo>
                  <a:pt x="41020" y="36590"/>
                </a:lnTo>
                <a:lnTo>
                  <a:pt x="41130" y="37500"/>
                </a:lnTo>
                <a:lnTo>
                  <a:pt x="41020" y="37760"/>
                </a:lnTo>
                <a:lnTo>
                  <a:pt x="41010" y="37800"/>
                </a:lnTo>
                <a:lnTo>
                  <a:pt x="41020" y="37860"/>
                </a:lnTo>
                <a:lnTo>
                  <a:pt x="41030" y="37920"/>
                </a:lnTo>
                <a:lnTo>
                  <a:pt x="41000" y="38010"/>
                </a:lnTo>
                <a:lnTo>
                  <a:pt x="40890" y="38170"/>
                </a:lnTo>
                <a:lnTo>
                  <a:pt x="40830" y="38310"/>
                </a:lnTo>
                <a:lnTo>
                  <a:pt x="40800" y="38410"/>
                </a:lnTo>
                <a:lnTo>
                  <a:pt x="40780" y="38510"/>
                </a:lnTo>
                <a:lnTo>
                  <a:pt x="40780" y="38610"/>
                </a:lnTo>
                <a:lnTo>
                  <a:pt x="40760" y="38730"/>
                </a:lnTo>
                <a:lnTo>
                  <a:pt x="40680" y="38860"/>
                </a:lnTo>
                <a:lnTo>
                  <a:pt x="40460" y="39010"/>
                </a:lnTo>
                <a:lnTo>
                  <a:pt x="40170" y="39280"/>
                </a:lnTo>
                <a:lnTo>
                  <a:pt x="39730" y="39400"/>
                </a:lnTo>
                <a:lnTo>
                  <a:pt x="39620" y="39380"/>
                </a:lnTo>
                <a:lnTo>
                  <a:pt x="39550" y="39370"/>
                </a:lnTo>
                <a:lnTo>
                  <a:pt x="39460" y="39430"/>
                </a:lnTo>
                <a:lnTo>
                  <a:pt x="39410" y="39480"/>
                </a:lnTo>
                <a:lnTo>
                  <a:pt x="39200" y="39850"/>
                </a:lnTo>
                <a:lnTo>
                  <a:pt x="38710" y="39740"/>
                </a:lnTo>
                <a:lnTo>
                  <a:pt x="37930" y="39780"/>
                </a:lnTo>
                <a:lnTo>
                  <a:pt x="37710" y="39710"/>
                </a:lnTo>
                <a:lnTo>
                  <a:pt x="37590" y="39650"/>
                </a:lnTo>
                <a:lnTo>
                  <a:pt x="37420" y="39620"/>
                </a:lnTo>
                <a:lnTo>
                  <a:pt x="37280" y="39610"/>
                </a:lnTo>
                <a:lnTo>
                  <a:pt x="36580" y="39700"/>
                </a:lnTo>
                <a:lnTo>
                  <a:pt x="36320" y="39920"/>
                </a:lnTo>
                <a:lnTo>
                  <a:pt x="36330" y="40080"/>
                </a:lnTo>
                <a:lnTo>
                  <a:pt x="36310" y="40390"/>
                </a:lnTo>
                <a:lnTo>
                  <a:pt x="36290" y="40480"/>
                </a:lnTo>
                <a:lnTo>
                  <a:pt x="36250" y="40560"/>
                </a:lnTo>
                <a:lnTo>
                  <a:pt x="35950" y="40810"/>
                </a:lnTo>
                <a:lnTo>
                  <a:pt x="35810" y="41030"/>
                </a:lnTo>
                <a:lnTo>
                  <a:pt x="35720" y="41240"/>
                </a:lnTo>
                <a:lnTo>
                  <a:pt x="35430" y="41640"/>
                </a:lnTo>
                <a:lnTo>
                  <a:pt x="35040" y="41280"/>
                </a:lnTo>
                <a:lnTo>
                  <a:pt x="34950" y="41260"/>
                </a:lnTo>
                <a:lnTo>
                  <a:pt x="34860" y="41240"/>
                </a:lnTo>
                <a:lnTo>
                  <a:pt x="34760" y="41330"/>
                </a:lnTo>
                <a:lnTo>
                  <a:pt x="34690" y="41350"/>
                </a:lnTo>
                <a:lnTo>
                  <a:pt x="34600" y="41310"/>
                </a:lnTo>
                <a:lnTo>
                  <a:pt x="34490" y="41210"/>
                </a:lnTo>
                <a:lnTo>
                  <a:pt x="34430" y="41180"/>
                </a:lnTo>
                <a:lnTo>
                  <a:pt x="33910" y="41040"/>
                </a:lnTo>
                <a:lnTo>
                  <a:pt x="33560" y="41020"/>
                </a:lnTo>
                <a:lnTo>
                  <a:pt x="33270" y="41290"/>
                </a:lnTo>
                <a:lnTo>
                  <a:pt x="32910" y="41470"/>
                </a:lnTo>
                <a:lnTo>
                  <a:pt x="32700" y="41470"/>
                </a:lnTo>
                <a:lnTo>
                  <a:pt x="32540" y="41440"/>
                </a:lnTo>
                <a:lnTo>
                  <a:pt x="32460" y="41390"/>
                </a:lnTo>
                <a:lnTo>
                  <a:pt x="32430" y="41350"/>
                </a:lnTo>
                <a:lnTo>
                  <a:pt x="32430" y="41320"/>
                </a:lnTo>
                <a:lnTo>
                  <a:pt x="32430" y="41280"/>
                </a:lnTo>
                <a:lnTo>
                  <a:pt x="32430" y="41240"/>
                </a:lnTo>
                <a:lnTo>
                  <a:pt x="32390" y="41150"/>
                </a:lnTo>
                <a:lnTo>
                  <a:pt x="32370" y="41090"/>
                </a:lnTo>
                <a:lnTo>
                  <a:pt x="32330" y="40980"/>
                </a:lnTo>
                <a:lnTo>
                  <a:pt x="32310" y="40890"/>
                </a:lnTo>
                <a:lnTo>
                  <a:pt x="32310" y="40820"/>
                </a:lnTo>
                <a:lnTo>
                  <a:pt x="32320" y="40680"/>
                </a:lnTo>
                <a:lnTo>
                  <a:pt x="32300" y="40610"/>
                </a:lnTo>
                <a:lnTo>
                  <a:pt x="32260" y="40520"/>
                </a:lnTo>
                <a:lnTo>
                  <a:pt x="32180" y="40480"/>
                </a:lnTo>
                <a:lnTo>
                  <a:pt x="32120" y="40390"/>
                </a:lnTo>
                <a:lnTo>
                  <a:pt x="32060" y="40360"/>
                </a:lnTo>
                <a:lnTo>
                  <a:pt x="31920" y="40310"/>
                </a:lnTo>
                <a:lnTo>
                  <a:pt x="31850" y="40260"/>
                </a:lnTo>
                <a:lnTo>
                  <a:pt x="31780" y="40190"/>
                </a:lnTo>
                <a:lnTo>
                  <a:pt x="31750" y="40140"/>
                </a:lnTo>
                <a:lnTo>
                  <a:pt x="31720" y="40070"/>
                </a:lnTo>
                <a:lnTo>
                  <a:pt x="31680" y="39880"/>
                </a:lnTo>
                <a:lnTo>
                  <a:pt x="31630" y="39750"/>
                </a:lnTo>
                <a:lnTo>
                  <a:pt x="31480" y="39520"/>
                </a:lnTo>
                <a:lnTo>
                  <a:pt x="31370" y="39410"/>
                </a:lnTo>
                <a:lnTo>
                  <a:pt x="31180" y="39280"/>
                </a:lnTo>
                <a:lnTo>
                  <a:pt x="31090" y="39240"/>
                </a:lnTo>
                <a:lnTo>
                  <a:pt x="31020" y="39220"/>
                </a:lnTo>
                <a:lnTo>
                  <a:pt x="30980" y="39230"/>
                </a:lnTo>
                <a:lnTo>
                  <a:pt x="30930" y="39250"/>
                </a:lnTo>
                <a:lnTo>
                  <a:pt x="30500" y="39570"/>
                </a:lnTo>
                <a:lnTo>
                  <a:pt x="30450" y="39700"/>
                </a:lnTo>
                <a:lnTo>
                  <a:pt x="29810" y="39840"/>
                </a:lnTo>
                <a:lnTo>
                  <a:pt x="29650" y="39820"/>
                </a:lnTo>
                <a:lnTo>
                  <a:pt x="28290" y="39840"/>
                </a:lnTo>
                <a:lnTo>
                  <a:pt x="28210" y="39160"/>
                </a:lnTo>
                <a:lnTo>
                  <a:pt x="28230" y="39070"/>
                </a:lnTo>
                <a:lnTo>
                  <a:pt x="28260" y="38960"/>
                </a:lnTo>
                <a:lnTo>
                  <a:pt x="28320" y="38920"/>
                </a:lnTo>
                <a:lnTo>
                  <a:pt x="28340" y="38860"/>
                </a:lnTo>
                <a:lnTo>
                  <a:pt x="28340" y="38790"/>
                </a:lnTo>
                <a:lnTo>
                  <a:pt x="28320" y="38670"/>
                </a:lnTo>
                <a:lnTo>
                  <a:pt x="28270" y="38510"/>
                </a:lnTo>
                <a:lnTo>
                  <a:pt x="28250" y="38410"/>
                </a:lnTo>
                <a:lnTo>
                  <a:pt x="27820" y="37980"/>
                </a:lnTo>
                <a:lnTo>
                  <a:pt x="27590" y="38030"/>
                </a:lnTo>
                <a:lnTo>
                  <a:pt x="27520" y="38020"/>
                </a:lnTo>
                <a:lnTo>
                  <a:pt x="27440" y="37980"/>
                </a:lnTo>
                <a:lnTo>
                  <a:pt x="27400" y="37840"/>
                </a:lnTo>
                <a:lnTo>
                  <a:pt x="27360" y="37780"/>
                </a:lnTo>
                <a:lnTo>
                  <a:pt x="27190" y="37770"/>
                </a:lnTo>
                <a:lnTo>
                  <a:pt x="27140" y="37760"/>
                </a:lnTo>
                <a:lnTo>
                  <a:pt x="27090" y="37710"/>
                </a:lnTo>
                <a:lnTo>
                  <a:pt x="27030" y="37680"/>
                </a:lnTo>
                <a:lnTo>
                  <a:pt x="26810" y="37680"/>
                </a:lnTo>
                <a:lnTo>
                  <a:pt x="26730" y="37670"/>
                </a:lnTo>
                <a:lnTo>
                  <a:pt x="26690" y="37600"/>
                </a:lnTo>
                <a:lnTo>
                  <a:pt x="26680" y="37540"/>
                </a:lnTo>
                <a:lnTo>
                  <a:pt x="26640" y="37470"/>
                </a:lnTo>
                <a:lnTo>
                  <a:pt x="26580" y="37400"/>
                </a:lnTo>
                <a:lnTo>
                  <a:pt x="26360" y="37230"/>
                </a:lnTo>
                <a:lnTo>
                  <a:pt x="26200" y="37200"/>
                </a:lnTo>
                <a:lnTo>
                  <a:pt x="25930" y="37170"/>
                </a:lnTo>
                <a:lnTo>
                  <a:pt x="25630" y="37260"/>
                </a:lnTo>
                <a:lnTo>
                  <a:pt x="25560" y="37210"/>
                </a:lnTo>
                <a:lnTo>
                  <a:pt x="25560" y="37150"/>
                </a:lnTo>
                <a:lnTo>
                  <a:pt x="25610" y="37000"/>
                </a:lnTo>
                <a:lnTo>
                  <a:pt x="25590" y="36900"/>
                </a:lnTo>
                <a:lnTo>
                  <a:pt x="25640" y="36680"/>
                </a:lnTo>
                <a:lnTo>
                  <a:pt x="25640" y="36500"/>
                </a:lnTo>
                <a:lnTo>
                  <a:pt x="25630" y="36480"/>
                </a:lnTo>
                <a:lnTo>
                  <a:pt x="25590" y="36460"/>
                </a:lnTo>
                <a:lnTo>
                  <a:pt x="25500" y="36500"/>
                </a:lnTo>
                <a:lnTo>
                  <a:pt x="25450" y="36510"/>
                </a:lnTo>
                <a:lnTo>
                  <a:pt x="25380" y="36400"/>
                </a:lnTo>
                <a:lnTo>
                  <a:pt x="25510" y="36180"/>
                </a:lnTo>
                <a:lnTo>
                  <a:pt x="25480" y="36020"/>
                </a:lnTo>
                <a:lnTo>
                  <a:pt x="25520" y="35920"/>
                </a:lnTo>
                <a:lnTo>
                  <a:pt x="25540" y="35820"/>
                </a:lnTo>
                <a:lnTo>
                  <a:pt x="25540" y="35710"/>
                </a:lnTo>
                <a:lnTo>
                  <a:pt x="25520" y="35610"/>
                </a:lnTo>
                <a:lnTo>
                  <a:pt x="25690" y="35430"/>
                </a:lnTo>
                <a:lnTo>
                  <a:pt x="25730" y="35360"/>
                </a:lnTo>
                <a:lnTo>
                  <a:pt x="25730" y="35300"/>
                </a:lnTo>
                <a:lnTo>
                  <a:pt x="25710" y="35250"/>
                </a:lnTo>
                <a:lnTo>
                  <a:pt x="25700" y="35210"/>
                </a:lnTo>
                <a:lnTo>
                  <a:pt x="25720" y="35160"/>
                </a:lnTo>
                <a:lnTo>
                  <a:pt x="25790" y="35120"/>
                </a:lnTo>
                <a:lnTo>
                  <a:pt x="25990" y="35070"/>
                </a:lnTo>
                <a:lnTo>
                  <a:pt x="26070" y="35020"/>
                </a:lnTo>
                <a:lnTo>
                  <a:pt x="26210" y="34910"/>
                </a:lnTo>
                <a:lnTo>
                  <a:pt x="26270" y="34880"/>
                </a:lnTo>
                <a:lnTo>
                  <a:pt x="26330" y="34830"/>
                </a:lnTo>
                <a:lnTo>
                  <a:pt x="26430" y="34710"/>
                </a:lnTo>
                <a:lnTo>
                  <a:pt x="26790" y="34110"/>
                </a:lnTo>
                <a:lnTo>
                  <a:pt x="27000" y="33930"/>
                </a:lnTo>
                <a:lnTo>
                  <a:pt x="27060" y="33800"/>
                </a:lnTo>
                <a:lnTo>
                  <a:pt x="27010" y="33590"/>
                </a:lnTo>
                <a:lnTo>
                  <a:pt x="26860" y="33450"/>
                </a:lnTo>
                <a:lnTo>
                  <a:pt x="26680" y="33350"/>
                </a:lnTo>
                <a:lnTo>
                  <a:pt x="26580" y="33270"/>
                </a:lnTo>
                <a:lnTo>
                  <a:pt x="26680" y="33130"/>
                </a:lnTo>
                <a:lnTo>
                  <a:pt x="26840" y="33130"/>
                </a:lnTo>
                <a:lnTo>
                  <a:pt x="27000" y="33250"/>
                </a:lnTo>
                <a:lnTo>
                  <a:pt x="27110" y="33270"/>
                </a:lnTo>
                <a:lnTo>
                  <a:pt x="27150" y="33000"/>
                </a:lnTo>
                <a:lnTo>
                  <a:pt x="27080" y="32800"/>
                </a:lnTo>
                <a:lnTo>
                  <a:pt x="26950" y="32620"/>
                </a:lnTo>
                <a:lnTo>
                  <a:pt x="26900" y="32410"/>
                </a:lnTo>
                <a:lnTo>
                  <a:pt x="27060" y="32120"/>
                </a:lnTo>
                <a:lnTo>
                  <a:pt x="27210" y="32020"/>
                </a:lnTo>
                <a:lnTo>
                  <a:pt x="27290" y="31810"/>
                </a:lnTo>
                <a:lnTo>
                  <a:pt x="27350" y="31560"/>
                </a:lnTo>
                <a:lnTo>
                  <a:pt x="27440" y="31360"/>
                </a:lnTo>
                <a:lnTo>
                  <a:pt x="27490" y="31370"/>
                </a:lnTo>
                <a:lnTo>
                  <a:pt x="27570" y="31400"/>
                </a:lnTo>
                <a:lnTo>
                  <a:pt x="27680" y="31410"/>
                </a:lnTo>
                <a:lnTo>
                  <a:pt x="27770" y="31360"/>
                </a:lnTo>
                <a:lnTo>
                  <a:pt x="27760" y="31310"/>
                </a:lnTo>
                <a:lnTo>
                  <a:pt x="27870" y="30920"/>
                </a:lnTo>
                <a:lnTo>
                  <a:pt x="27900" y="30870"/>
                </a:lnTo>
                <a:lnTo>
                  <a:pt x="27680" y="30520"/>
                </a:lnTo>
                <a:lnTo>
                  <a:pt x="27300" y="30210"/>
                </a:lnTo>
                <a:lnTo>
                  <a:pt x="27060" y="29940"/>
                </a:lnTo>
                <a:lnTo>
                  <a:pt x="27270" y="29690"/>
                </a:lnTo>
                <a:lnTo>
                  <a:pt x="27010" y="29630"/>
                </a:lnTo>
                <a:lnTo>
                  <a:pt x="27090" y="29490"/>
                </a:lnTo>
                <a:lnTo>
                  <a:pt x="27530" y="29190"/>
                </a:lnTo>
                <a:lnTo>
                  <a:pt x="28600" y="29930"/>
                </a:lnTo>
                <a:lnTo>
                  <a:pt x="28840" y="30060"/>
                </a:lnTo>
                <a:lnTo>
                  <a:pt x="29000" y="30340"/>
                </a:lnTo>
                <a:lnTo>
                  <a:pt x="29130" y="30870"/>
                </a:lnTo>
                <a:lnTo>
                  <a:pt x="29150" y="31090"/>
                </a:lnTo>
                <a:lnTo>
                  <a:pt x="29230" y="31560"/>
                </a:lnTo>
                <a:lnTo>
                  <a:pt x="29270" y="31650"/>
                </a:lnTo>
                <a:lnTo>
                  <a:pt x="29320" y="31720"/>
                </a:lnTo>
                <a:lnTo>
                  <a:pt x="29900" y="32370"/>
                </a:lnTo>
                <a:lnTo>
                  <a:pt x="30120" y="32470"/>
                </a:lnTo>
                <a:lnTo>
                  <a:pt x="30770" y="32410"/>
                </a:lnTo>
                <a:lnTo>
                  <a:pt x="31390" y="32250"/>
                </a:lnTo>
                <a:lnTo>
                  <a:pt x="31600" y="32270"/>
                </a:lnTo>
                <a:lnTo>
                  <a:pt x="32170" y="31950"/>
                </a:lnTo>
                <a:lnTo>
                  <a:pt x="32240" y="31920"/>
                </a:lnTo>
                <a:lnTo>
                  <a:pt x="32380" y="31930"/>
                </a:lnTo>
                <a:lnTo>
                  <a:pt x="32630" y="32100"/>
                </a:lnTo>
                <a:lnTo>
                  <a:pt x="32650" y="32260"/>
                </a:lnTo>
                <a:lnTo>
                  <a:pt x="32660" y="32450"/>
                </a:lnTo>
                <a:lnTo>
                  <a:pt x="32740" y="32830"/>
                </a:lnTo>
                <a:lnTo>
                  <a:pt x="32830" y="32990"/>
                </a:lnTo>
                <a:lnTo>
                  <a:pt x="32940" y="33130"/>
                </a:lnTo>
                <a:lnTo>
                  <a:pt x="33030" y="33200"/>
                </a:lnTo>
                <a:lnTo>
                  <a:pt x="33160" y="33280"/>
                </a:lnTo>
                <a:lnTo>
                  <a:pt x="33370" y="33390"/>
                </a:lnTo>
                <a:lnTo>
                  <a:pt x="33450" y="33410"/>
                </a:lnTo>
                <a:lnTo>
                  <a:pt x="33540" y="33420"/>
                </a:lnTo>
                <a:lnTo>
                  <a:pt x="33610" y="33400"/>
                </a:lnTo>
                <a:lnTo>
                  <a:pt x="33700" y="33360"/>
                </a:lnTo>
                <a:lnTo>
                  <a:pt x="33760" y="33300"/>
                </a:lnTo>
                <a:lnTo>
                  <a:pt x="33850" y="33280"/>
                </a:lnTo>
                <a:lnTo>
                  <a:pt x="33920" y="33220"/>
                </a:lnTo>
                <a:lnTo>
                  <a:pt x="34020" y="33190"/>
                </a:lnTo>
                <a:lnTo>
                  <a:pt x="34130" y="33210"/>
                </a:lnTo>
                <a:lnTo>
                  <a:pt x="34300" y="33270"/>
                </a:lnTo>
                <a:lnTo>
                  <a:pt x="34430" y="33370"/>
                </a:lnTo>
                <a:lnTo>
                  <a:pt x="34570" y="33390"/>
                </a:lnTo>
                <a:lnTo>
                  <a:pt x="34720" y="33390"/>
                </a:lnTo>
                <a:lnTo>
                  <a:pt x="35760" y="33640"/>
                </a:lnTo>
                <a:lnTo>
                  <a:pt x="36360" y="33650"/>
                </a:lnTo>
                <a:lnTo>
                  <a:pt x="36430" y="33600"/>
                </a:lnTo>
                <a:lnTo>
                  <a:pt x="36580" y="33470"/>
                </a:lnTo>
                <a:lnTo>
                  <a:pt x="37020" y="33160"/>
                </a:lnTo>
                <a:lnTo>
                  <a:pt x="37970" y="32810"/>
                </a:lnTo>
                <a:lnTo>
                  <a:pt x="38230" y="32660"/>
                </a:lnTo>
                <a:lnTo>
                  <a:pt x="38370" y="32550"/>
                </a:lnTo>
                <a:lnTo>
                  <a:pt x="38610" y="32280"/>
                </a:lnTo>
                <a:lnTo>
                  <a:pt x="39160" y="31800"/>
                </a:lnTo>
                <a:lnTo>
                  <a:pt x="39420" y="31750"/>
                </a:lnTo>
                <a:lnTo>
                  <a:pt x="40080" y="31770"/>
                </a:lnTo>
                <a:lnTo>
                  <a:pt x="41120" y="31490"/>
                </a:lnTo>
                <a:lnTo>
                  <a:pt x="41300" y="31730"/>
                </a:lnTo>
                <a:lnTo>
                  <a:pt x="41570" y="31790"/>
                </a:lnTo>
                <a:lnTo>
                  <a:pt x="41790" y="31770"/>
                </a:lnTo>
                <a:lnTo>
                  <a:pt x="42240" y="31770"/>
                </a:lnTo>
                <a:lnTo>
                  <a:pt x="42560" y="31690"/>
                </a:lnTo>
                <a:lnTo>
                  <a:pt x="42930" y="31560"/>
                </a:lnTo>
                <a:lnTo>
                  <a:pt x="43530" y="31220"/>
                </a:lnTo>
                <a:lnTo>
                  <a:pt x="43840" y="31090"/>
                </a:lnTo>
                <a:lnTo>
                  <a:pt x="44150" y="30980"/>
                </a:lnTo>
                <a:lnTo>
                  <a:pt x="44320" y="30950"/>
                </a:lnTo>
                <a:lnTo>
                  <a:pt x="44570" y="30990"/>
                </a:lnTo>
                <a:lnTo>
                  <a:pt x="45100" y="31140"/>
                </a:lnTo>
                <a:lnTo>
                  <a:pt x="45630" y="31110"/>
                </a:lnTo>
                <a:lnTo>
                  <a:pt x="45770" y="31130"/>
                </a:lnTo>
                <a:lnTo>
                  <a:pt x="45930" y="31190"/>
                </a:lnTo>
                <a:lnTo>
                  <a:pt x="46050" y="31200"/>
                </a:lnTo>
                <a:lnTo>
                  <a:pt x="46180" y="31180"/>
                </a:lnTo>
                <a:lnTo>
                  <a:pt x="46270" y="31140"/>
                </a:lnTo>
                <a:lnTo>
                  <a:pt x="46380" y="31120"/>
                </a:lnTo>
                <a:lnTo>
                  <a:pt x="46740" y="31070"/>
                </a:lnTo>
                <a:lnTo>
                  <a:pt x="47150" y="31140"/>
                </a:lnTo>
                <a:lnTo>
                  <a:pt x="47460" y="31280"/>
                </a:lnTo>
                <a:lnTo>
                  <a:pt x="47900" y="31630"/>
                </a:lnTo>
                <a:lnTo>
                  <a:pt x="48070" y="31830"/>
                </a:lnTo>
                <a:lnTo>
                  <a:pt x="48100" y="31890"/>
                </a:lnTo>
                <a:lnTo>
                  <a:pt x="48170" y="31920"/>
                </a:lnTo>
                <a:lnTo>
                  <a:pt x="48320" y="31930"/>
                </a:lnTo>
                <a:lnTo>
                  <a:pt x="49020" y="31900"/>
                </a:lnTo>
                <a:lnTo>
                  <a:pt x="49390" y="32000"/>
                </a:lnTo>
                <a:lnTo>
                  <a:pt x="49480" y="31990"/>
                </a:lnTo>
                <a:lnTo>
                  <a:pt x="49510" y="32000"/>
                </a:lnTo>
                <a:lnTo>
                  <a:pt x="49550" y="32020"/>
                </a:lnTo>
                <a:lnTo>
                  <a:pt x="49590" y="32040"/>
                </a:lnTo>
                <a:lnTo>
                  <a:pt x="49630" y="32080"/>
                </a:lnTo>
                <a:lnTo>
                  <a:pt x="49680" y="32140"/>
                </a:lnTo>
                <a:lnTo>
                  <a:pt x="49720" y="32170"/>
                </a:lnTo>
                <a:lnTo>
                  <a:pt x="49760" y="32180"/>
                </a:lnTo>
                <a:lnTo>
                  <a:pt x="49810" y="32190"/>
                </a:lnTo>
                <a:lnTo>
                  <a:pt x="49840" y="32210"/>
                </a:lnTo>
                <a:lnTo>
                  <a:pt x="49880" y="32230"/>
                </a:lnTo>
                <a:lnTo>
                  <a:pt x="49900" y="32250"/>
                </a:lnTo>
                <a:lnTo>
                  <a:pt x="49920" y="32250"/>
                </a:lnTo>
                <a:lnTo>
                  <a:pt x="49930" y="32230"/>
                </a:lnTo>
                <a:lnTo>
                  <a:pt x="49960" y="32190"/>
                </a:lnTo>
                <a:lnTo>
                  <a:pt x="49990" y="32170"/>
                </a:lnTo>
                <a:lnTo>
                  <a:pt x="50060" y="32180"/>
                </a:lnTo>
                <a:lnTo>
                  <a:pt x="50100" y="32220"/>
                </a:lnTo>
                <a:lnTo>
                  <a:pt x="50140" y="32340"/>
                </a:lnTo>
                <a:lnTo>
                  <a:pt x="50170" y="32550"/>
                </a:lnTo>
                <a:lnTo>
                  <a:pt x="50080" y="33220"/>
                </a:lnTo>
                <a:lnTo>
                  <a:pt x="50090" y="33300"/>
                </a:lnTo>
                <a:lnTo>
                  <a:pt x="50180" y="33500"/>
                </a:lnTo>
                <a:lnTo>
                  <a:pt x="50210" y="3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