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Vall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8090" y="57480"/>
                </a:moveTo>
                <a:lnTo>
                  <a:pt x="28310" y="57440"/>
                </a:lnTo>
                <a:lnTo>
                  <a:pt x="28910" y="57410"/>
                </a:lnTo>
                <a:lnTo>
                  <a:pt x="29270" y="57650"/>
                </a:lnTo>
                <a:lnTo>
                  <a:pt x="29580" y="57650"/>
                </a:lnTo>
                <a:lnTo>
                  <a:pt x="29580" y="58090"/>
                </a:lnTo>
                <a:lnTo>
                  <a:pt x="29550" y="58740"/>
                </a:lnTo>
                <a:lnTo>
                  <a:pt x="29660" y="58920"/>
                </a:lnTo>
                <a:lnTo>
                  <a:pt x="30250" y="59320"/>
                </a:lnTo>
                <a:lnTo>
                  <a:pt x="30700" y="59410"/>
                </a:lnTo>
                <a:lnTo>
                  <a:pt x="30970" y="59380"/>
                </a:lnTo>
                <a:lnTo>
                  <a:pt x="31020" y="59400"/>
                </a:lnTo>
                <a:lnTo>
                  <a:pt x="31090" y="59450"/>
                </a:lnTo>
                <a:lnTo>
                  <a:pt x="31130" y="59500"/>
                </a:lnTo>
                <a:lnTo>
                  <a:pt x="31650" y="59890"/>
                </a:lnTo>
                <a:lnTo>
                  <a:pt x="32030" y="60130"/>
                </a:lnTo>
                <a:lnTo>
                  <a:pt x="32180" y="60180"/>
                </a:lnTo>
                <a:lnTo>
                  <a:pt x="32290" y="60110"/>
                </a:lnTo>
                <a:lnTo>
                  <a:pt x="32320" y="60150"/>
                </a:lnTo>
                <a:lnTo>
                  <a:pt x="32580" y="60360"/>
                </a:lnTo>
                <a:lnTo>
                  <a:pt x="32700" y="60420"/>
                </a:lnTo>
                <a:lnTo>
                  <a:pt x="32800" y="60500"/>
                </a:lnTo>
                <a:lnTo>
                  <a:pt x="32870" y="60600"/>
                </a:lnTo>
                <a:lnTo>
                  <a:pt x="32830" y="61190"/>
                </a:lnTo>
                <a:lnTo>
                  <a:pt x="32900" y="61300"/>
                </a:lnTo>
                <a:lnTo>
                  <a:pt x="32960" y="61430"/>
                </a:lnTo>
                <a:lnTo>
                  <a:pt x="32970" y="61530"/>
                </a:lnTo>
                <a:lnTo>
                  <a:pt x="33180" y="61980"/>
                </a:lnTo>
                <a:lnTo>
                  <a:pt x="33700" y="62370"/>
                </a:lnTo>
                <a:lnTo>
                  <a:pt x="33660" y="62680"/>
                </a:lnTo>
                <a:lnTo>
                  <a:pt x="33680" y="62820"/>
                </a:lnTo>
                <a:lnTo>
                  <a:pt x="33760" y="63050"/>
                </a:lnTo>
                <a:lnTo>
                  <a:pt x="33920" y="63360"/>
                </a:lnTo>
                <a:lnTo>
                  <a:pt x="33950" y="63670"/>
                </a:lnTo>
                <a:lnTo>
                  <a:pt x="33790" y="64040"/>
                </a:lnTo>
                <a:lnTo>
                  <a:pt x="33490" y="64260"/>
                </a:lnTo>
                <a:lnTo>
                  <a:pt x="33490" y="64270"/>
                </a:lnTo>
                <a:lnTo>
                  <a:pt x="33280" y="64070"/>
                </a:lnTo>
                <a:lnTo>
                  <a:pt x="33180" y="64000"/>
                </a:lnTo>
                <a:lnTo>
                  <a:pt x="33040" y="63970"/>
                </a:lnTo>
                <a:lnTo>
                  <a:pt x="32750" y="64020"/>
                </a:lnTo>
                <a:lnTo>
                  <a:pt x="32640" y="64000"/>
                </a:lnTo>
                <a:lnTo>
                  <a:pt x="32500" y="63860"/>
                </a:lnTo>
                <a:lnTo>
                  <a:pt x="32250" y="64040"/>
                </a:lnTo>
                <a:lnTo>
                  <a:pt x="32170" y="64120"/>
                </a:lnTo>
                <a:lnTo>
                  <a:pt x="32100" y="64270"/>
                </a:lnTo>
                <a:lnTo>
                  <a:pt x="32070" y="64470"/>
                </a:lnTo>
                <a:lnTo>
                  <a:pt x="32120" y="64580"/>
                </a:lnTo>
                <a:lnTo>
                  <a:pt x="32130" y="64660"/>
                </a:lnTo>
                <a:lnTo>
                  <a:pt x="31990" y="64780"/>
                </a:lnTo>
                <a:lnTo>
                  <a:pt x="31900" y="64790"/>
                </a:lnTo>
                <a:lnTo>
                  <a:pt x="31390" y="64780"/>
                </a:lnTo>
                <a:lnTo>
                  <a:pt x="31160" y="64830"/>
                </a:lnTo>
                <a:lnTo>
                  <a:pt x="31030" y="64840"/>
                </a:lnTo>
                <a:lnTo>
                  <a:pt x="30890" y="64780"/>
                </a:lnTo>
                <a:lnTo>
                  <a:pt x="30890" y="64680"/>
                </a:lnTo>
                <a:lnTo>
                  <a:pt x="31100" y="64680"/>
                </a:lnTo>
                <a:lnTo>
                  <a:pt x="31100" y="64580"/>
                </a:lnTo>
                <a:lnTo>
                  <a:pt x="30830" y="64520"/>
                </a:lnTo>
                <a:lnTo>
                  <a:pt x="30540" y="64420"/>
                </a:lnTo>
                <a:lnTo>
                  <a:pt x="30290" y="64400"/>
                </a:lnTo>
                <a:lnTo>
                  <a:pt x="30100" y="64580"/>
                </a:lnTo>
                <a:lnTo>
                  <a:pt x="30000" y="64580"/>
                </a:lnTo>
                <a:lnTo>
                  <a:pt x="30030" y="64440"/>
                </a:lnTo>
                <a:lnTo>
                  <a:pt x="30190" y="64060"/>
                </a:lnTo>
                <a:lnTo>
                  <a:pt x="29990" y="63980"/>
                </a:lnTo>
                <a:lnTo>
                  <a:pt x="29940" y="63820"/>
                </a:lnTo>
                <a:lnTo>
                  <a:pt x="30000" y="63400"/>
                </a:lnTo>
                <a:lnTo>
                  <a:pt x="29920" y="63170"/>
                </a:lnTo>
                <a:lnTo>
                  <a:pt x="29740" y="63210"/>
                </a:lnTo>
                <a:lnTo>
                  <a:pt x="29530" y="63380"/>
                </a:lnTo>
                <a:lnTo>
                  <a:pt x="29390" y="63550"/>
                </a:lnTo>
                <a:lnTo>
                  <a:pt x="29530" y="63980"/>
                </a:lnTo>
                <a:lnTo>
                  <a:pt x="29310" y="64370"/>
                </a:lnTo>
                <a:lnTo>
                  <a:pt x="28920" y="64670"/>
                </a:lnTo>
                <a:lnTo>
                  <a:pt x="28500" y="64780"/>
                </a:lnTo>
                <a:lnTo>
                  <a:pt x="28240" y="64730"/>
                </a:lnTo>
                <a:lnTo>
                  <a:pt x="27900" y="64520"/>
                </a:lnTo>
                <a:lnTo>
                  <a:pt x="27620" y="64430"/>
                </a:lnTo>
                <a:lnTo>
                  <a:pt x="27600" y="64320"/>
                </a:lnTo>
                <a:lnTo>
                  <a:pt x="27600" y="64220"/>
                </a:lnTo>
                <a:lnTo>
                  <a:pt x="27550" y="64170"/>
                </a:lnTo>
                <a:lnTo>
                  <a:pt x="27410" y="64170"/>
                </a:lnTo>
                <a:lnTo>
                  <a:pt x="27310" y="64140"/>
                </a:lnTo>
                <a:lnTo>
                  <a:pt x="27100" y="64070"/>
                </a:lnTo>
                <a:lnTo>
                  <a:pt x="28250" y="63540"/>
                </a:lnTo>
                <a:lnTo>
                  <a:pt x="28500" y="63250"/>
                </a:lnTo>
                <a:lnTo>
                  <a:pt x="28540" y="63060"/>
                </a:lnTo>
                <a:lnTo>
                  <a:pt x="28510" y="62860"/>
                </a:lnTo>
                <a:lnTo>
                  <a:pt x="28440" y="62680"/>
                </a:lnTo>
                <a:lnTo>
                  <a:pt x="28320" y="62550"/>
                </a:lnTo>
                <a:lnTo>
                  <a:pt x="28110" y="62470"/>
                </a:lnTo>
                <a:lnTo>
                  <a:pt x="27800" y="62570"/>
                </a:lnTo>
                <a:lnTo>
                  <a:pt x="27650" y="62510"/>
                </a:lnTo>
                <a:lnTo>
                  <a:pt x="27500" y="62170"/>
                </a:lnTo>
                <a:lnTo>
                  <a:pt x="27580" y="61760"/>
                </a:lnTo>
                <a:lnTo>
                  <a:pt x="27930" y="60910"/>
                </a:lnTo>
                <a:lnTo>
                  <a:pt x="27970" y="60640"/>
                </a:lnTo>
                <a:lnTo>
                  <a:pt x="27960" y="60080"/>
                </a:lnTo>
                <a:lnTo>
                  <a:pt x="28010" y="59820"/>
                </a:lnTo>
                <a:lnTo>
                  <a:pt x="28140" y="59630"/>
                </a:lnTo>
                <a:lnTo>
                  <a:pt x="28280" y="59490"/>
                </a:lnTo>
                <a:lnTo>
                  <a:pt x="28350" y="59330"/>
                </a:lnTo>
                <a:lnTo>
                  <a:pt x="28260" y="59080"/>
                </a:lnTo>
                <a:lnTo>
                  <a:pt x="28330" y="58840"/>
                </a:lnTo>
                <a:lnTo>
                  <a:pt x="28630" y="58160"/>
                </a:lnTo>
                <a:lnTo>
                  <a:pt x="28760" y="57940"/>
                </a:lnTo>
                <a:lnTo>
                  <a:pt x="28500" y="57830"/>
                </a:lnTo>
                <a:lnTo>
                  <a:pt x="28090" y="57480"/>
                </a:lnTo>
                <a:close/>
                <a:moveTo>
                  <a:pt x="30050" y="65810"/>
                </a:moveTo>
                <a:lnTo>
                  <a:pt x="30090" y="65920"/>
                </a:lnTo>
                <a:lnTo>
                  <a:pt x="30070" y="66150"/>
                </a:lnTo>
                <a:lnTo>
                  <a:pt x="29910" y="66370"/>
                </a:lnTo>
                <a:lnTo>
                  <a:pt x="29590" y="66420"/>
                </a:lnTo>
                <a:lnTo>
                  <a:pt x="29420" y="66400"/>
                </a:lnTo>
                <a:lnTo>
                  <a:pt x="29350" y="66370"/>
                </a:lnTo>
                <a:lnTo>
                  <a:pt x="29290" y="66320"/>
                </a:lnTo>
                <a:lnTo>
                  <a:pt x="29290" y="66230"/>
                </a:lnTo>
                <a:lnTo>
                  <a:pt x="29390" y="66230"/>
                </a:lnTo>
                <a:lnTo>
                  <a:pt x="29340" y="66150"/>
                </a:lnTo>
                <a:lnTo>
                  <a:pt x="29250" y="65980"/>
                </a:lnTo>
                <a:lnTo>
                  <a:pt x="29190" y="65900"/>
                </a:lnTo>
                <a:lnTo>
                  <a:pt x="29430" y="65830"/>
                </a:lnTo>
                <a:lnTo>
                  <a:pt x="29620" y="65800"/>
                </a:lnTo>
                <a:lnTo>
                  <a:pt x="30050" y="65810"/>
                </a:lnTo>
                <a:close/>
                <a:moveTo>
                  <a:pt x="29940" y="64630"/>
                </a:moveTo>
                <a:lnTo>
                  <a:pt x="30090" y="64670"/>
                </a:lnTo>
                <a:lnTo>
                  <a:pt x="30480" y="64590"/>
                </a:lnTo>
                <a:lnTo>
                  <a:pt x="30700" y="64580"/>
                </a:lnTo>
                <a:lnTo>
                  <a:pt x="30700" y="64680"/>
                </a:lnTo>
                <a:lnTo>
                  <a:pt x="30440" y="64790"/>
                </a:lnTo>
                <a:lnTo>
                  <a:pt x="30620" y="65390"/>
                </a:lnTo>
                <a:lnTo>
                  <a:pt x="30400" y="65600"/>
                </a:lnTo>
                <a:lnTo>
                  <a:pt x="29720" y="65380"/>
                </a:lnTo>
                <a:lnTo>
                  <a:pt x="29410" y="65190"/>
                </a:lnTo>
                <a:lnTo>
                  <a:pt x="29450" y="64930"/>
                </a:lnTo>
                <a:lnTo>
                  <a:pt x="29640" y="64650"/>
                </a:lnTo>
                <a:lnTo>
                  <a:pt x="29770" y="64560"/>
                </a:lnTo>
                <a:lnTo>
                  <a:pt x="29940" y="64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