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Bárbara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Santa Bárbar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9420" y="45310"/>
                </a:moveTo>
                <a:lnTo>
                  <a:pt x="19740" y="44790"/>
                </a:lnTo>
                <a:lnTo>
                  <a:pt x="19820" y="44330"/>
                </a:lnTo>
                <a:lnTo>
                  <a:pt x="19720" y="44150"/>
                </a:lnTo>
                <a:lnTo>
                  <a:pt x="19540" y="44170"/>
                </a:lnTo>
                <a:lnTo>
                  <a:pt x="19290" y="44140"/>
                </a:lnTo>
                <a:lnTo>
                  <a:pt x="19080" y="44020"/>
                </a:lnTo>
                <a:lnTo>
                  <a:pt x="18850" y="43630"/>
                </a:lnTo>
                <a:lnTo>
                  <a:pt x="18760" y="43530"/>
                </a:lnTo>
                <a:lnTo>
                  <a:pt x="19180" y="42820"/>
                </a:lnTo>
                <a:lnTo>
                  <a:pt x="18880" y="42640"/>
                </a:lnTo>
                <a:lnTo>
                  <a:pt x="18490" y="42650"/>
                </a:lnTo>
                <a:lnTo>
                  <a:pt x="18310" y="42390"/>
                </a:lnTo>
                <a:lnTo>
                  <a:pt x="18270" y="42360"/>
                </a:lnTo>
                <a:lnTo>
                  <a:pt x="18110" y="42290"/>
                </a:lnTo>
                <a:lnTo>
                  <a:pt x="17980" y="42300"/>
                </a:lnTo>
                <a:lnTo>
                  <a:pt x="17820" y="42460"/>
                </a:lnTo>
                <a:lnTo>
                  <a:pt x="17670" y="42700"/>
                </a:lnTo>
                <a:lnTo>
                  <a:pt x="17440" y="42890"/>
                </a:lnTo>
                <a:lnTo>
                  <a:pt x="17330" y="42930"/>
                </a:lnTo>
                <a:lnTo>
                  <a:pt x="17060" y="42590"/>
                </a:lnTo>
                <a:lnTo>
                  <a:pt x="16660" y="41930"/>
                </a:lnTo>
                <a:lnTo>
                  <a:pt x="16340" y="41080"/>
                </a:lnTo>
                <a:lnTo>
                  <a:pt x="15660" y="40970"/>
                </a:lnTo>
                <a:lnTo>
                  <a:pt x="15550" y="41030"/>
                </a:lnTo>
                <a:lnTo>
                  <a:pt x="15030" y="41190"/>
                </a:lnTo>
                <a:lnTo>
                  <a:pt x="14520" y="41290"/>
                </a:lnTo>
                <a:lnTo>
                  <a:pt x="14430" y="41260"/>
                </a:lnTo>
                <a:lnTo>
                  <a:pt x="14340" y="41200"/>
                </a:lnTo>
                <a:lnTo>
                  <a:pt x="14290" y="41110"/>
                </a:lnTo>
                <a:lnTo>
                  <a:pt x="14260" y="41020"/>
                </a:lnTo>
                <a:lnTo>
                  <a:pt x="14230" y="40950"/>
                </a:lnTo>
                <a:lnTo>
                  <a:pt x="14190" y="40810"/>
                </a:lnTo>
                <a:lnTo>
                  <a:pt x="14380" y="40320"/>
                </a:lnTo>
                <a:lnTo>
                  <a:pt x="14530" y="39800"/>
                </a:lnTo>
                <a:lnTo>
                  <a:pt x="14550" y="39530"/>
                </a:lnTo>
                <a:lnTo>
                  <a:pt x="14680" y="39240"/>
                </a:lnTo>
                <a:lnTo>
                  <a:pt x="15030" y="38930"/>
                </a:lnTo>
                <a:lnTo>
                  <a:pt x="15070" y="38820"/>
                </a:lnTo>
                <a:lnTo>
                  <a:pt x="15060" y="38710"/>
                </a:lnTo>
                <a:lnTo>
                  <a:pt x="15030" y="38620"/>
                </a:lnTo>
                <a:lnTo>
                  <a:pt x="14910" y="38440"/>
                </a:lnTo>
                <a:lnTo>
                  <a:pt x="14850" y="38360"/>
                </a:lnTo>
                <a:lnTo>
                  <a:pt x="14750" y="37990"/>
                </a:lnTo>
                <a:lnTo>
                  <a:pt x="14930" y="37750"/>
                </a:lnTo>
                <a:lnTo>
                  <a:pt x="14920" y="37700"/>
                </a:lnTo>
                <a:lnTo>
                  <a:pt x="14890" y="37630"/>
                </a:lnTo>
                <a:lnTo>
                  <a:pt x="14770" y="37550"/>
                </a:lnTo>
                <a:lnTo>
                  <a:pt x="14530" y="37440"/>
                </a:lnTo>
                <a:lnTo>
                  <a:pt x="14230" y="37120"/>
                </a:lnTo>
                <a:lnTo>
                  <a:pt x="13960" y="36810"/>
                </a:lnTo>
                <a:lnTo>
                  <a:pt x="13990" y="36600"/>
                </a:lnTo>
                <a:lnTo>
                  <a:pt x="14010" y="36510"/>
                </a:lnTo>
                <a:lnTo>
                  <a:pt x="14000" y="36390"/>
                </a:lnTo>
                <a:lnTo>
                  <a:pt x="13380" y="35630"/>
                </a:lnTo>
                <a:lnTo>
                  <a:pt x="13340" y="35560"/>
                </a:lnTo>
                <a:lnTo>
                  <a:pt x="14600" y="34580"/>
                </a:lnTo>
                <a:lnTo>
                  <a:pt x="15870" y="33590"/>
                </a:lnTo>
                <a:lnTo>
                  <a:pt x="17140" y="32600"/>
                </a:lnTo>
                <a:lnTo>
                  <a:pt x="17620" y="32220"/>
                </a:lnTo>
                <a:lnTo>
                  <a:pt x="17630" y="32220"/>
                </a:lnTo>
                <a:lnTo>
                  <a:pt x="18460" y="31920"/>
                </a:lnTo>
                <a:lnTo>
                  <a:pt x="19240" y="32040"/>
                </a:lnTo>
                <a:lnTo>
                  <a:pt x="20610" y="32470"/>
                </a:lnTo>
                <a:lnTo>
                  <a:pt x="20820" y="32590"/>
                </a:lnTo>
                <a:lnTo>
                  <a:pt x="20920" y="32670"/>
                </a:lnTo>
                <a:lnTo>
                  <a:pt x="20940" y="32730"/>
                </a:lnTo>
                <a:lnTo>
                  <a:pt x="20930" y="32860"/>
                </a:lnTo>
                <a:lnTo>
                  <a:pt x="20950" y="33000"/>
                </a:lnTo>
                <a:lnTo>
                  <a:pt x="20960" y="33080"/>
                </a:lnTo>
                <a:lnTo>
                  <a:pt x="20930" y="33260"/>
                </a:lnTo>
                <a:lnTo>
                  <a:pt x="20920" y="33370"/>
                </a:lnTo>
                <a:lnTo>
                  <a:pt x="20930" y="33460"/>
                </a:lnTo>
                <a:lnTo>
                  <a:pt x="20960" y="33540"/>
                </a:lnTo>
                <a:lnTo>
                  <a:pt x="21030" y="33640"/>
                </a:lnTo>
                <a:lnTo>
                  <a:pt x="21120" y="33740"/>
                </a:lnTo>
                <a:lnTo>
                  <a:pt x="21550" y="34000"/>
                </a:lnTo>
                <a:lnTo>
                  <a:pt x="21770" y="34180"/>
                </a:lnTo>
                <a:lnTo>
                  <a:pt x="21970" y="34320"/>
                </a:lnTo>
                <a:lnTo>
                  <a:pt x="22120" y="34390"/>
                </a:lnTo>
                <a:lnTo>
                  <a:pt x="22480" y="34460"/>
                </a:lnTo>
                <a:lnTo>
                  <a:pt x="22530" y="34530"/>
                </a:lnTo>
                <a:lnTo>
                  <a:pt x="22630" y="36000"/>
                </a:lnTo>
                <a:lnTo>
                  <a:pt x="22950" y="36650"/>
                </a:lnTo>
                <a:lnTo>
                  <a:pt x="23060" y="36740"/>
                </a:lnTo>
                <a:lnTo>
                  <a:pt x="23250" y="36860"/>
                </a:lnTo>
                <a:lnTo>
                  <a:pt x="23540" y="36950"/>
                </a:lnTo>
                <a:lnTo>
                  <a:pt x="23460" y="37190"/>
                </a:lnTo>
                <a:lnTo>
                  <a:pt x="22860" y="37830"/>
                </a:lnTo>
                <a:lnTo>
                  <a:pt x="22780" y="38120"/>
                </a:lnTo>
                <a:lnTo>
                  <a:pt x="22890" y="38370"/>
                </a:lnTo>
                <a:lnTo>
                  <a:pt x="23060" y="38570"/>
                </a:lnTo>
                <a:lnTo>
                  <a:pt x="23480" y="38840"/>
                </a:lnTo>
                <a:lnTo>
                  <a:pt x="23810" y="38960"/>
                </a:lnTo>
                <a:lnTo>
                  <a:pt x="23910" y="39010"/>
                </a:lnTo>
                <a:lnTo>
                  <a:pt x="24010" y="39100"/>
                </a:lnTo>
                <a:lnTo>
                  <a:pt x="24110" y="39140"/>
                </a:lnTo>
                <a:lnTo>
                  <a:pt x="24170" y="39250"/>
                </a:lnTo>
                <a:lnTo>
                  <a:pt x="23990" y="39450"/>
                </a:lnTo>
                <a:lnTo>
                  <a:pt x="23790" y="40130"/>
                </a:lnTo>
                <a:lnTo>
                  <a:pt x="23710" y="40260"/>
                </a:lnTo>
                <a:lnTo>
                  <a:pt x="23610" y="40890"/>
                </a:lnTo>
                <a:lnTo>
                  <a:pt x="23650" y="41140"/>
                </a:lnTo>
                <a:lnTo>
                  <a:pt x="23720" y="41160"/>
                </a:lnTo>
                <a:lnTo>
                  <a:pt x="24040" y="41170"/>
                </a:lnTo>
                <a:lnTo>
                  <a:pt x="24500" y="41590"/>
                </a:lnTo>
                <a:lnTo>
                  <a:pt x="24610" y="41940"/>
                </a:lnTo>
                <a:lnTo>
                  <a:pt x="24640" y="42560"/>
                </a:lnTo>
                <a:lnTo>
                  <a:pt x="24620" y="43220"/>
                </a:lnTo>
                <a:lnTo>
                  <a:pt x="24110" y="43320"/>
                </a:lnTo>
                <a:lnTo>
                  <a:pt x="23660" y="43780"/>
                </a:lnTo>
                <a:lnTo>
                  <a:pt x="23580" y="43840"/>
                </a:lnTo>
                <a:lnTo>
                  <a:pt x="23420" y="43910"/>
                </a:lnTo>
                <a:lnTo>
                  <a:pt x="23340" y="43980"/>
                </a:lnTo>
                <a:lnTo>
                  <a:pt x="23310" y="44090"/>
                </a:lnTo>
                <a:lnTo>
                  <a:pt x="23300" y="44300"/>
                </a:lnTo>
                <a:lnTo>
                  <a:pt x="23390" y="44460"/>
                </a:lnTo>
                <a:lnTo>
                  <a:pt x="23530" y="44840"/>
                </a:lnTo>
                <a:lnTo>
                  <a:pt x="23340" y="45150"/>
                </a:lnTo>
                <a:lnTo>
                  <a:pt x="23070" y="45310"/>
                </a:lnTo>
                <a:lnTo>
                  <a:pt x="22970" y="45380"/>
                </a:lnTo>
                <a:lnTo>
                  <a:pt x="22540" y="45340"/>
                </a:lnTo>
                <a:lnTo>
                  <a:pt x="22050" y="45240"/>
                </a:lnTo>
                <a:lnTo>
                  <a:pt x="21410" y="45300"/>
                </a:lnTo>
                <a:lnTo>
                  <a:pt x="20560" y="45390"/>
                </a:lnTo>
                <a:lnTo>
                  <a:pt x="19420" y="4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