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Olancho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Olancho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68190" y="43990"/>
                </a:moveTo>
                <a:lnTo>
                  <a:pt x="68160" y="44010"/>
                </a:lnTo>
                <a:lnTo>
                  <a:pt x="67960" y="44190"/>
                </a:lnTo>
                <a:lnTo>
                  <a:pt x="67830" y="44430"/>
                </a:lnTo>
                <a:lnTo>
                  <a:pt x="67750" y="44990"/>
                </a:lnTo>
                <a:lnTo>
                  <a:pt x="67710" y="45080"/>
                </a:lnTo>
                <a:lnTo>
                  <a:pt x="67630" y="45110"/>
                </a:lnTo>
                <a:lnTo>
                  <a:pt x="67400" y="45180"/>
                </a:lnTo>
                <a:lnTo>
                  <a:pt x="67480" y="45320"/>
                </a:lnTo>
                <a:lnTo>
                  <a:pt x="67890" y="45620"/>
                </a:lnTo>
                <a:lnTo>
                  <a:pt x="67570" y="45920"/>
                </a:lnTo>
                <a:lnTo>
                  <a:pt x="67490" y="46040"/>
                </a:lnTo>
                <a:lnTo>
                  <a:pt x="67860" y="46040"/>
                </a:lnTo>
                <a:lnTo>
                  <a:pt x="67840" y="46090"/>
                </a:lnTo>
                <a:lnTo>
                  <a:pt x="67760" y="46290"/>
                </a:lnTo>
                <a:lnTo>
                  <a:pt x="67240" y="46820"/>
                </a:lnTo>
                <a:lnTo>
                  <a:pt x="66930" y="46960"/>
                </a:lnTo>
                <a:lnTo>
                  <a:pt x="66680" y="46780"/>
                </a:lnTo>
                <a:lnTo>
                  <a:pt x="66450" y="46520"/>
                </a:lnTo>
                <a:lnTo>
                  <a:pt x="66180" y="46450"/>
                </a:lnTo>
                <a:lnTo>
                  <a:pt x="66070" y="46670"/>
                </a:lnTo>
                <a:lnTo>
                  <a:pt x="66000" y="47080"/>
                </a:lnTo>
                <a:lnTo>
                  <a:pt x="65970" y="47850"/>
                </a:lnTo>
                <a:lnTo>
                  <a:pt x="65920" y="47940"/>
                </a:lnTo>
                <a:lnTo>
                  <a:pt x="65590" y="48300"/>
                </a:lnTo>
                <a:lnTo>
                  <a:pt x="65570" y="48400"/>
                </a:lnTo>
                <a:lnTo>
                  <a:pt x="65600" y="48630"/>
                </a:lnTo>
                <a:lnTo>
                  <a:pt x="65590" y="48720"/>
                </a:lnTo>
                <a:lnTo>
                  <a:pt x="65190" y="49030"/>
                </a:lnTo>
                <a:lnTo>
                  <a:pt x="65420" y="49190"/>
                </a:lnTo>
                <a:lnTo>
                  <a:pt x="65680" y="49430"/>
                </a:lnTo>
                <a:lnTo>
                  <a:pt x="65870" y="49730"/>
                </a:lnTo>
                <a:lnTo>
                  <a:pt x="65880" y="50070"/>
                </a:lnTo>
                <a:lnTo>
                  <a:pt x="65710" y="50320"/>
                </a:lnTo>
                <a:lnTo>
                  <a:pt x="65410" y="50500"/>
                </a:lnTo>
                <a:lnTo>
                  <a:pt x="65050" y="50620"/>
                </a:lnTo>
                <a:lnTo>
                  <a:pt x="64690" y="50690"/>
                </a:lnTo>
                <a:lnTo>
                  <a:pt x="64140" y="50690"/>
                </a:lnTo>
                <a:lnTo>
                  <a:pt x="63990" y="50720"/>
                </a:lnTo>
                <a:lnTo>
                  <a:pt x="63640" y="50890"/>
                </a:lnTo>
                <a:lnTo>
                  <a:pt x="63500" y="50930"/>
                </a:lnTo>
                <a:lnTo>
                  <a:pt x="63420" y="51010"/>
                </a:lnTo>
                <a:lnTo>
                  <a:pt x="63360" y="51110"/>
                </a:lnTo>
                <a:lnTo>
                  <a:pt x="63260" y="51240"/>
                </a:lnTo>
                <a:lnTo>
                  <a:pt x="63220" y="51350"/>
                </a:lnTo>
                <a:lnTo>
                  <a:pt x="63180" y="51400"/>
                </a:lnTo>
                <a:lnTo>
                  <a:pt x="63120" y="51410"/>
                </a:lnTo>
                <a:lnTo>
                  <a:pt x="62960" y="51380"/>
                </a:lnTo>
                <a:lnTo>
                  <a:pt x="62900" y="51400"/>
                </a:lnTo>
                <a:lnTo>
                  <a:pt x="62760" y="51530"/>
                </a:lnTo>
                <a:lnTo>
                  <a:pt x="62590" y="51750"/>
                </a:lnTo>
                <a:lnTo>
                  <a:pt x="62450" y="51990"/>
                </a:lnTo>
                <a:lnTo>
                  <a:pt x="62340" y="52370"/>
                </a:lnTo>
                <a:lnTo>
                  <a:pt x="62220" y="52660"/>
                </a:lnTo>
                <a:lnTo>
                  <a:pt x="62060" y="52950"/>
                </a:lnTo>
                <a:lnTo>
                  <a:pt x="61890" y="53160"/>
                </a:lnTo>
                <a:lnTo>
                  <a:pt x="61510" y="53460"/>
                </a:lnTo>
                <a:lnTo>
                  <a:pt x="61270" y="53600"/>
                </a:lnTo>
                <a:lnTo>
                  <a:pt x="60740" y="53750"/>
                </a:lnTo>
                <a:lnTo>
                  <a:pt x="60660" y="53950"/>
                </a:lnTo>
                <a:lnTo>
                  <a:pt x="60620" y="54190"/>
                </a:lnTo>
                <a:lnTo>
                  <a:pt x="60490" y="54390"/>
                </a:lnTo>
                <a:lnTo>
                  <a:pt x="60220" y="54480"/>
                </a:lnTo>
                <a:lnTo>
                  <a:pt x="59980" y="54530"/>
                </a:lnTo>
                <a:lnTo>
                  <a:pt x="59970" y="54520"/>
                </a:lnTo>
                <a:lnTo>
                  <a:pt x="59790" y="54030"/>
                </a:lnTo>
                <a:lnTo>
                  <a:pt x="59730" y="53970"/>
                </a:lnTo>
                <a:lnTo>
                  <a:pt x="59620" y="53880"/>
                </a:lnTo>
                <a:lnTo>
                  <a:pt x="59500" y="53810"/>
                </a:lnTo>
                <a:lnTo>
                  <a:pt x="59350" y="53700"/>
                </a:lnTo>
                <a:lnTo>
                  <a:pt x="59300" y="53580"/>
                </a:lnTo>
                <a:lnTo>
                  <a:pt x="59270" y="53430"/>
                </a:lnTo>
                <a:lnTo>
                  <a:pt x="59270" y="53260"/>
                </a:lnTo>
                <a:lnTo>
                  <a:pt x="59210" y="52940"/>
                </a:lnTo>
                <a:lnTo>
                  <a:pt x="59120" y="52760"/>
                </a:lnTo>
                <a:lnTo>
                  <a:pt x="58980" y="52600"/>
                </a:lnTo>
                <a:lnTo>
                  <a:pt x="58750" y="52400"/>
                </a:lnTo>
                <a:lnTo>
                  <a:pt x="58630" y="52360"/>
                </a:lnTo>
                <a:lnTo>
                  <a:pt x="58560" y="52380"/>
                </a:lnTo>
                <a:lnTo>
                  <a:pt x="58530" y="52490"/>
                </a:lnTo>
                <a:lnTo>
                  <a:pt x="58490" y="52500"/>
                </a:lnTo>
                <a:lnTo>
                  <a:pt x="58390" y="52490"/>
                </a:lnTo>
                <a:lnTo>
                  <a:pt x="57830" y="52320"/>
                </a:lnTo>
                <a:lnTo>
                  <a:pt x="57140" y="52170"/>
                </a:lnTo>
                <a:lnTo>
                  <a:pt x="57050" y="52180"/>
                </a:lnTo>
                <a:lnTo>
                  <a:pt x="56990" y="52250"/>
                </a:lnTo>
                <a:lnTo>
                  <a:pt x="56820" y="52600"/>
                </a:lnTo>
                <a:lnTo>
                  <a:pt x="56750" y="52650"/>
                </a:lnTo>
                <a:lnTo>
                  <a:pt x="56660" y="52670"/>
                </a:lnTo>
                <a:lnTo>
                  <a:pt x="56470" y="52640"/>
                </a:lnTo>
                <a:lnTo>
                  <a:pt x="56320" y="52560"/>
                </a:lnTo>
                <a:lnTo>
                  <a:pt x="56130" y="52430"/>
                </a:lnTo>
                <a:lnTo>
                  <a:pt x="55990" y="52410"/>
                </a:lnTo>
                <a:lnTo>
                  <a:pt x="55870" y="52420"/>
                </a:lnTo>
                <a:lnTo>
                  <a:pt x="55800" y="52460"/>
                </a:lnTo>
                <a:lnTo>
                  <a:pt x="55750" y="52510"/>
                </a:lnTo>
                <a:lnTo>
                  <a:pt x="55680" y="52560"/>
                </a:lnTo>
                <a:lnTo>
                  <a:pt x="55530" y="52620"/>
                </a:lnTo>
                <a:lnTo>
                  <a:pt x="55480" y="52670"/>
                </a:lnTo>
                <a:lnTo>
                  <a:pt x="55450" y="52720"/>
                </a:lnTo>
                <a:lnTo>
                  <a:pt x="55420" y="52790"/>
                </a:lnTo>
                <a:lnTo>
                  <a:pt x="55410" y="52950"/>
                </a:lnTo>
                <a:lnTo>
                  <a:pt x="55390" y="53020"/>
                </a:lnTo>
                <a:lnTo>
                  <a:pt x="55350" y="53080"/>
                </a:lnTo>
                <a:lnTo>
                  <a:pt x="55280" y="53140"/>
                </a:lnTo>
                <a:lnTo>
                  <a:pt x="55170" y="53170"/>
                </a:lnTo>
                <a:lnTo>
                  <a:pt x="54970" y="53180"/>
                </a:lnTo>
                <a:lnTo>
                  <a:pt x="54870" y="53160"/>
                </a:lnTo>
                <a:lnTo>
                  <a:pt x="54700" y="53020"/>
                </a:lnTo>
                <a:lnTo>
                  <a:pt x="54410" y="52640"/>
                </a:lnTo>
                <a:lnTo>
                  <a:pt x="53860" y="52380"/>
                </a:lnTo>
                <a:lnTo>
                  <a:pt x="53740" y="52290"/>
                </a:lnTo>
                <a:lnTo>
                  <a:pt x="53670" y="52170"/>
                </a:lnTo>
                <a:lnTo>
                  <a:pt x="53650" y="52030"/>
                </a:lnTo>
                <a:lnTo>
                  <a:pt x="53590" y="51830"/>
                </a:lnTo>
                <a:lnTo>
                  <a:pt x="53510" y="51630"/>
                </a:lnTo>
                <a:lnTo>
                  <a:pt x="53320" y="51330"/>
                </a:lnTo>
                <a:lnTo>
                  <a:pt x="53170" y="51200"/>
                </a:lnTo>
                <a:lnTo>
                  <a:pt x="53020" y="51110"/>
                </a:lnTo>
                <a:lnTo>
                  <a:pt x="52760" y="51050"/>
                </a:lnTo>
                <a:lnTo>
                  <a:pt x="52700" y="51050"/>
                </a:lnTo>
                <a:lnTo>
                  <a:pt x="52630" y="51070"/>
                </a:lnTo>
                <a:lnTo>
                  <a:pt x="52580" y="51110"/>
                </a:lnTo>
                <a:lnTo>
                  <a:pt x="52540" y="51160"/>
                </a:lnTo>
                <a:lnTo>
                  <a:pt x="52490" y="51290"/>
                </a:lnTo>
                <a:lnTo>
                  <a:pt x="52440" y="51350"/>
                </a:lnTo>
                <a:lnTo>
                  <a:pt x="52310" y="51350"/>
                </a:lnTo>
                <a:lnTo>
                  <a:pt x="51940" y="51270"/>
                </a:lnTo>
                <a:lnTo>
                  <a:pt x="51530" y="51110"/>
                </a:lnTo>
                <a:lnTo>
                  <a:pt x="51430" y="51000"/>
                </a:lnTo>
                <a:lnTo>
                  <a:pt x="51040" y="50290"/>
                </a:lnTo>
                <a:lnTo>
                  <a:pt x="50910" y="50130"/>
                </a:lnTo>
                <a:lnTo>
                  <a:pt x="50780" y="50070"/>
                </a:lnTo>
                <a:lnTo>
                  <a:pt x="50590" y="50030"/>
                </a:lnTo>
                <a:lnTo>
                  <a:pt x="50210" y="50020"/>
                </a:lnTo>
                <a:lnTo>
                  <a:pt x="50060" y="50040"/>
                </a:lnTo>
                <a:lnTo>
                  <a:pt x="49780" y="50120"/>
                </a:lnTo>
                <a:lnTo>
                  <a:pt x="49570" y="50230"/>
                </a:lnTo>
                <a:lnTo>
                  <a:pt x="49410" y="50330"/>
                </a:lnTo>
                <a:lnTo>
                  <a:pt x="49330" y="50350"/>
                </a:lnTo>
                <a:lnTo>
                  <a:pt x="49250" y="50390"/>
                </a:lnTo>
                <a:lnTo>
                  <a:pt x="49180" y="50440"/>
                </a:lnTo>
                <a:lnTo>
                  <a:pt x="49040" y="50580"/>
                </a:lnTo>
                <a:lnTo>
                  <a:pt x="48710" y="50780"/>
                </a:lnTo>
                <a:lnTo>
                  <a:pt x="48600" y="50820"/>
                </a:lnTo>
                <a:lnTo>
                  <a:pt x="48430" y="50850"/>
                </a:lnTo>
                <a:lnTo>
                  <a:pt x="47360" y="50780"/>
                </a:lnTo>
                <a:lnTo>
                  <a:pt x="47230" y="50740"/>
                </a:lnTo>
                <a:lnTo>
                  <a:pt x="47160" y="50680"/>
                </a:lnTo>
                <a:lnTo>
                  <a:pt x="47070" y="50470"/>
                </a:lnTo>
                <a:lnTo>
                  <a:pt x="47000" y="50370"/>
                </a:lnTo>
                <a:lnTo>
                  <a:pt x="46940" y="50300"/>
                </a:lnTo>
                <a:lnTo>
                  <a:pt x="46670" y="50090"/>
                </a:lnTo>
                <a:lnTo>
                  <a:pt x="46330" y="50000"/>
                </a:lnTo>
                <a:lnTo>
                  <a:pt x="46270" y="49970"/>
                </a:lnTo>
                <a:lnTo>
                  <a:pt x="45980" y="49670"/>
                </a:lnTo>
                <a:lnTo>
                  <a:pt x="45160" y="49440"/>
                </a:lnTo>
                <a:lnTo>
                  <a:pt x="44850" y="49400"/>
                </a:lnTo>
                <a:lnTo>
                  <a:pt x="44750" y="49420"/>
                </a:lnTo>
                <a:lnTo>
                  <a:pt x="44680" y="49410"/>
                </a:lnTo>
                <a:lnTo>
                  <a:pt x="44620" y="49340"/>
                </a:lnTo>
                <a:lnTo>
                  <a:pt x="44550" y="49190"/>
                </a:lnTo>
                <a:lnTo>
                  <a:pt x="44410" y="49020"/>
                </a:lnTo>
                <a:lnTo>
                  <a:pt x="44340" y="48980"/>
                </a:lnTo>
                <a:lnTo>
                  <a:pt x="44290" y="48970"/>
                </a:lnTo>
                <a:lnTo>
                  <a:pt x="44130" y="49000"/>
                </a:lnTo>
                <a:lnTo>
                  <a:pt x="44090" y="49020"/>
                </a:lnTo>
                <a:lnTo>
                  <a:pt x="44040" y="49040"/>
                </a:lnTo>
                <a:lnTo>
                  <a:pt x="43900" y="49060"/>
                </a:lnTo>
                <a:lnTo>
                  <a:pt x="43810" y="49040"/>
                </a:lnTo>
                <a:lnTo>
                  <a:pt x="43190" y="48780"/>
                </a:lnTo>
                <a:lnTo>
                  <a:pt x="43200" y="48570"/>
                </a:lnTo>
                <a:lnTo>
                  <a:pt x="43010" y="48060"/>
                </a:lnTo>
                <a:lnTo>
                  <a:pt x="42970" y="47850"/>
                </a:lnTo>
                <a:lnTo>
                  <a:pt x="42940" y="47630"/>
                </a:lnTo>
                <a:lnTo>
                  <a:pt x="42890" y="47520"/>
                </a:lnTo>
                <a:lnTo>
                  <a:pt x="42740" y="47280"/>
                </a:lnTo>
                <a:lnTo>
                  <a:pt x="42700" y="47140"/>
                </a:lnTo>
                <a:lnTo>
                  <a:pt x="42690" y="47010"/>
                </a:lnTo>
                <a:lnTo>
                  <a:pt x="42750" y="46770"/>
                </a:lnTo>
                <a:lnTo>
                  <a:pt x="42760" y="46500"/>
                </a:lnTo>
                <a:lnTo>
                  <a:pt x="42480" y="46140"/>
                </a:lnTo>
                <a:lnTo>
                  <a:pt x="41980" y="45670"/>
                </a:lnTo>
                <a:lnTo>
                  <a:pt x="41840" y="45530"/>
                </a:lnTo>
                <a:lnTo>
                  <a:pt x="41560" y="45460"/>
                </a:lnTo>
                <a:lnTo>
                  <a:pt x="41430" y="45350"/>
                </a:lnTo>
                <a:lnTo>
                  <a:pt x="41230" y="45130"/>
                </a:lnTo>
                <a:lnTo>
                  <a:pt x="41060" y="44810"/>
                </a:lnTo>
                <a:lnTo>
                  <a:pt x="40600" y="43680"/>
                </a:lnTo>
                <a:lnTo>
                  <a:pt x="40490" y="43120"/>
                </a:lnTo>
                <a:lnTo>
                  <a:pt x="40370" y="42960"/>
                </a:lnTo>
                <a:lnTo>
                  <a:pt x="40330" y="42800"/>
                </a:lnTo>
                <a:lnTo>
                  <a:pt x="40300" y="42390"/>
                </a:lnTo>
                <a:lnTo>
                  <a:pt x="40230" y="42230"/>
                </a:lnTo>
                <a:lnTo>
                  <a:pt x="40130" y="42070"/>
                </a:lnTo>
                <a:lnTo>
                  <a:pt x="40080" y="41960"/>
                </a:lnTo>
                <a:lnTo>
                  <a:pt x="39990" y="41640"/>
                </a:lnTo>
                <a:lnTo>
                  <a:pt x="40130" y="41520"/>
                </a:lnTo>
                <a:lnTo>
                  <a:pt x="40250" y="41110"/>
                </a:lnTo>
                <a:lnTo>
                  <a:pt x="40390" y="41000"/>
                </a:lnTo>
                <a:lnTo>
                  <a:pt x="40360" y="40960"/>
                </a:lnTo>
                <a:lnTo>
                  <a:pt x="40300" y="40910"/>
                </a:lnTo>
                <a:lnTo>
                  <a:pt x="40090" y="40790"/>
                </a:lnTo>
                <a:lnTo>
                  <a:pt x="39920" y="40620"/>
                </a:lnTo>
                <a:lnTo>
                  <a:pt x="39580" y="40440"/>
                </a:lnTo>
                <a:lnTo>
                  <a:pt x="39450" y="40310"/>
                </a:lnTo>
                <a:lnTo>
                  <a:pt x="39300" y="40120"/>
                </a:lnTo>
                <a:lnTo>
                  <a:pt x="39240" y="40020"/>
                </a:lnTo>
                <a:lnTo>
                  <a:pt x="39200" y="39850"/>
                </a:lnTo>
                <a:lnTo>
                  <a:pt x="39410" y="39480"/>
                </a:lnTo>
                <a:lnTo>
                  <a:pt x="39460" y="39430"/>
                </a:lnTo>
                <a:lnTo>
                  <a:pt x="39550" y="39370"/>
                </a:lnTo>
                <a:lnTo>
                  <a:pt x="39620" y="39380"/>
                </a:lnTo>
                <a:lnTo>
                  <a:pt x="39730" y="39400"/>
                </a:lnTo>
                <a:lnTo>
                  <a:pt x="40170" y="39280"/>
                </a:lnTo>
                <a:lnTo>
                  <a:pt x="40460" y="39010"/>
                </a:lnTo>
                <a:lnTo>
                  <a:pt x="40680" y="38860"/>
                </a:lnTo>
                <a:lnTo>
                  <a:pt x="40760" y="38730"/>
                </a:lnTo>
                <a:lnTo>
                  <a:pt x="40780" y="38610"/>
                </a:lnTo>
                <a:lnTo>
                  <a:pt x="40780" y="38510"/>
                </a:lnTo>
                <a:lnTo>
                  <a:pt x="40800" y="38410"/>
                </a:lnTo>
                <a:lnTo>
                  <a:pt x="40830" y="38310"/>
                </a:lnTo>
                <a:lnTo>
                  <a:pt x="40890" y="38170"/>
                </a:lnTo>
                <a:lnTo>
                  <a:pt x="41000" y="38010"/>
                </a:lnTo>
                <a:lnTo>
                  <a:pt x="41030" y="37920"/>
                </a:lnTo>
                <a:lnTo>
                  <a:pt x="41020" y="37860"/>
                </a:lnTo>
                <a:lnTo>
                  <a:pt x="41010" y="37800"/>
                </a:lnTo>
                <a:lnTo>
                  <a:pt x="41020" y="37760"/>
                </a:lnTo>
                <a:lnTo>
                  <a:pt x="41130" y="37500"/>
                </a:lnTo>
                <a:lnTo>
                  <a:pt x="41020" y="36590"/>
                </a:lnTo>
                <a:lnTo>
                  <a:pt x="41030" y="36470"/>
                </a:lnTo>
                <a:lnTo>
                  <a:pt x="41080" y="36260"/>
                </a:lnTo>
                <a:lnTo>
                  <a:pt x="41130" y="36200"/>
                </a:lnTo>
                <a:lnTo>
                  <a:pt x="41190" y="36160"/>
                </a:lnTo>
                <a:lnTo>
                  <a:pt x="41290" y="36130"/>
                </a:lnTo>
                <a:lnTo>
                  <a:pt x="41500" y="36020"/>
                </a:lnTo>
                <a:lnTo>
                  <a:pt x="41550" y="36000"/>
                </a:lnTo>
                <a:lnTo>
                  <a:pt x="41680" y="35900"/>
                </a:lnTo>
                <a:lnTo>
                  <a:pt x="41710" y="35780"/>
                </a:lnTo>
                <a:lnTo>
                  <a:pt x="42390" y="35630"/>
                </a:lnTo>
                <a:lnTo>
                  <a:pt x="42840" y="36000"/>
                </a:lnTo>
                <a:lnTo>
                  <a:pt x="42960" y="36030"/>
                </a:lnTo>
                <a:lnTo>
                  <a:pt x="43120" y="36060"/>
                </a:lnTo>
                <a:lnTo>
                  <a:pt x="43390" y="36060"/>
                </a:lnTo>
                <a:lnTo>
                  <a:pt x="43500" y="36030"/>
                </a:lnTo>
                <a:lnTo>
                  <a:pt x="43590" y="35980"/>
                </a:lnTo>
                <a:lnTo>
                  <a:pt x="43740" y="35870"/>
                </a:lnTo>
                <a:lnTo>
                  <a:pt x="43890" y="35830"/>
                </a:lnTo>
                <a:lnTo>
                  <a:pt x="43980" y="35610"/>
                </a:lnTo>
                <a:lnTo>
                  <a:pt x="44100" y="35470"/>
                </a:lnTo>
                <a:lnTo>
                  <a:pt x="44240" y="35090"/>
                </a:lnTo>
                <a:lnTo>
                  <a:pt x="44300" y="35000"/>
                </a:lnTo>
                <a:lnTo>
                  <a:pt x="44370" y="34940"/>
                </a:lnTo>
                <a:lnTo>
                  <a:pt x="44430" y="34950"/>
                </a:lnTo>
                <a:lnTo>
                  <a:pt x="44500" y="34970"/>
                </a:lnTo>
                <a:lnTo>
                  <a:pt x="44580" y="34970"/>
                </a:lnTo>
                <a:lnTo>
                  <a:pt x="44690" y="34930"/>
                </a:lnTo>
                <a:lnTo>
                  <a:pt x="45920" y="34260"/>
                </a:lnTo>
                <a:lnTo>
                  <a:pt x="46110" y="34210"/>
                </a:lnTo>
                <a:lnTo>
                  <a:pt x="46270" y="34210"/>
                </a:lnTo>
                <a:lnTo>
                  <a:pt x="46620" y="34320"/>
                </a:lnTo>
                <a:lnTo>
                  <a:pt x="46830" y="34430"/>
                </a:lnTo>
                <a:lnTo>
                  <a:pt x="47010" y="34560"/>
                </a:lnTo>
                <a:lnTo>
                  <a:pt x="47150" y="34680"/>
                </a:lnTo>
                <a:lnTo>
                  <a:pt x="47270" y="34810"/>
                </a:lnTo>
                <a:lnTo>
                  <a:pt x="47340" y="34910"/>
                </a:lnTo>
                <a:lnTo>
                  <a:pt x="47380" y="35000"/>
                </a:lnTo>
                <a:lnTo>
                  <a:pt x="47470" y="35080"/>
                </a:lnTo>
                <a:lnTo>
                  <a:pt x="47640" y="35130"/>
                </a:lnTo>
                <a:lnTo>
                  <a:pt x="47990" y="35140"/>
                </a:lnTo>
                <a:lnTo>
                  <a:pt x="48180" y="35120"/>
                </a:lnTo>
                <a:lnTo>
                  <a:pt x="48560" y="34930"/>
                </a:lnTo>
                <a:lnTo>
                  <a:pt x="49370" y="34440"/>
                </a:lnTo>
                <a:lnTo>
                  <a:pt x="49550" y="34370"/>
                </a:lnTo>
                <a:lnTo>
                  <a:pt x="50210" y="33900"/>
                </a:lnTo>
                <a:lnTo>
                  <a:pt x="51100" y="34380"/>
                </a:lnTo>
                <a:lnTo>
                  <a:pt x="51440" y="34460"/>
                </a:lnTo>
                <a:lnTo>
                  <a:pt x="51770" y="34380"/>
                </a:lnTo>
                <a:lnTo>
                  <a:pt x="52050" y="34240"/>
                </a:lnTo>
                <a:lnTo>
                  <a:pt x="52290" y="34190"/>
                </a:lnTo>
                <a:lnTo>
                  <a:pt x="52420" y="34140"/>
                </a:lnTo>
                <a:lnTo>
                  <a:pt x="52680" y="34100"/>
                </a:lnTo>
                <a:lnTo>
                  <a:pt x="52820" y="34110"/>
                </a:lnTo>
                <a:lnTo>
                  <a:pt x="52940" y="34140"/>
                </a:lnTo>
                <a:lnTo>
                  <a:pt x="53050" y="34190"/>
                </a:lnTo>
                <a:lnTo>
                  <a:pt x="53140" y="34190"/>
                </a:lnTo>
                <a:lnTo>
                  <a:pt x="53200" y="34100"/>
                </a:lnTo>
                <a:lnTo>
                  <a:pt x="54040" y="33640"/>
                </a:lnTo>
                <a:lnTo>
                  <a:pt x="54930" y="32770"/>
                </a:lnTo>
                <a:lnTo>
                  <a:pt x="55290" y="32190"/>
                </a:lnTo>
                <a:lnTo>
                  <a:pt x="55350" y="32100"/>
                </a:lnTo>
                <a:lnTo>
                  <a:pt x="55450" y="32060"/>
                </a:lnTo>
                <a:lnTo>
                  <a:pt x="55550" y="32080"/>
                </a:lnTo>
                <a:lnTo>
                  <a:pt x="55650" y="32110"/>
                </a:lnTo>
                <a:lnTo>
                  <a:pt x="55820" y="32220"/>
                </a:lnTo>
                <a:lnTo>
                  <a:pt x="55980" y="32230"/>
                </a:lnTo>
                <a:lnTo>
                  <a:pt x="56270" y="32050"/>
                </a:lnTo>
                <a:lnTo>
                  <a:pt x="56580" y="31800"/>
                </a:lnTo>
                <a:lnTo>
                  <a:pt x="56700" y="31660"/>
                </a:lnTo>
                <a:lnTo>
                  <a:pt x="56750" y="31550"/>
                </a:lnTo>
                <a:lnTo>
                  <a:pt x="56720" y="31410"/>
                </a:lnTo>
                <a:lnTo>
                  <a:pt x="57040" y="31250"/>
                </a:lnTo>
                <a:lnTo>
                  <a:pt x="57120" y="31260"/>
                </a:lnTo>
                <a:lnTo>
                  <a:pt x="57220" y="31300"/>
                </a:lnTo>
                <a:lnTo>
                  <a:pt x="57310" y="31390"/>
                </a:lnTo>
                <a:lnTo>
                  <a:pt x="57460" y="31450"/>
                </a:lnTo>
                <a:lnTo>
                  <a:pt x="57570" y="31420"/>
                </a:lnTo>
                <a:lnTo>
                  <a:pt x="57720" y="31370"/>
                </a:lnTo>
                <a:lnTo>
                  <a:pt x="57840" y="31300"/>
                </a:lnTo>
                <a:lnTo>
                  <a:pt x="58150" y="31370"/>
                </a:lnTo>
                <a:lnTo>
                  <a:pt x="59330" y="32010"/>
                </a:lnTo>
                <a:lnTo>
                  <a:pt x="60820" y="33300"/>
                </a:lnTo>
                <a:lnTo>
                  <a:pt x="62410" y="33910"/>
                </a:lnTo>
                <a:lnTo>
                  <a:pt x="62930" y="34330"/>
                </a:lnTo>
                <a:lnTo>
                  <a:pt x="63710" y="35480"/>
                </a:lnTo>
                <a:lnTo>
                  <a:pt x="64550" y="36520"/>
                </a:lnTo>
                <a:lnTo>
                  <a:pt x="64800" y="36670"/>
                </a:lnTo>
                <a:lnTo>
                  <a:pt x="66840" y="37570"/>
                </a:lnTo>
                <a:lnTo>
                  <a:pt x="67320" y="38020"/>
                </a:lnTo>
                <a:lnTo>
                  <a:pt x="68190" y="39050"/>
                </a:lnTo>
                <a:lnTo>
                  <a:pt x="68190" y="40380"/>
                </a:lnTo>
                <a:lnTo>
                  <a:pt x="68190" y="43970"/>
                </a:lnTo>
                <a:lnTo>
                  <a:pt x="68190" y="43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