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Ocotepeque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Ocotepequ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7720" y="44460"/>
                </a:moveTo>
                <a:lnTo>
                  <a:pt x="7940" y="44390"/>
                </a:lnTo>
                <a:lnTo>
                  <a:pt x="8410" y="44250"/>
                </a:lnTo>
                <a:lnTo>
                  <a:pt x="8600" y="44180"/>
                </a:lnTo>
                <a:lnTo>
                  <a:pt x="9480" y="44310"/>
                </a:lnTo>
                <a:lnTo>
                  <a:pt x="9700" y="44620"/>
                </a:lnTo>
                <a:lnTo>
                  <a:pt x="9810" y="45070"/>
                </a:lnTo>
                <a:lnTo>
                  <a:pt x="9930" y="45290"/>
                </a:lnTo>
                <a:lnTo>
                  <a:pt x="10860" y="46000"/>
                </a:lnTo>
                <a:lnTo>
                  <a:pt x="10960" y="46200"/>
                </a:lnTo>
                <a:lnTo>
                  <a:pt x="10950" y="46600"/>
                </a:lnTo>
                <a:lnTo>
                  <a:pt x="10970" y="46710"/>
                </a:lnTo>
                <a:lnTo>
                  <a:pt x="11160" y="47020"/>
                </a:lnTo>
                <a:lnTo>
                  <a:pt x="11420" y="47280"/>
                </a:lnTo>
                <a:lnTo>
                  <a:pt x="11680" y="47390"/>
                </a:lnTo>
                <a:lnTo>
                  <a:pt x="11880" y="47440"/>
                </a:lnTo>
                <a:lnTo>
                  <a:pt x="12050" y="47590"/>
                </a:lnTo>
                <a:lnTo>
                  <a:pt x="12230" y="47630"/>
                </a:lnTo>
                <a:lnTo>
                  <a:pt x="12380" y="47580"/>
                </a:lnTo>
                <a:lnTo>
                  <a:pt x="12420" y="47560"/>
                </a:lnTo>
                <a:lnTo>
                  <a:pt x="12410" y="47510"/>
                </a:lnTo>
                <a:lnTo>
                  <a:pt x="12370" y="47460"/>
                </a:lnTo>
                <a:lnTo>
                  <a:pt x="12370" y="47400"/>
                </a:lnTo>
                <a:lnTo>
                  <a:pt x="12360" y="47220"/>
                </a:lnTo>
                <a:lnTo>
                  <a:pt x="12410" y="47100"/>
                </a:lnTo>
                <a:lnTo>
                  <a:pt x="12520" y="47030"/>
                </a:lnTo>
                <a:lnTo>
                  <a:pt x="12760" y="46940"/>
                </a:lnTo>
                <a:lnTo>
                  <a:pt x="12900" y="46900"/>
                </a:lnTo>
                <a:lnTo>
                  <a:pt x="13030" y="46880"/>
                </a:lnTo>
                <a:lnTo>
                  <a:pt x="13150" y="46880"/>
                </a:lnTo>
                <a:lnTo>
                  <a:pt x="13430" y="46930"/>
                </a:lnTo>
                <a:lnTo>
                  <a:pt x="13780" y="46900"/>
                </a:lnTo>
                <a:lnTo>
                  <a:pt x="13920" y="46950"/>
                </a:lnTo>
                <a:lnTo>
                  <a:pt x="13950" y="46980"/>
                </a:lnTo>
                <a:lnTo>
                  <a:pt x="14000" y="47210"/>
                </a:lnTo>
                <a:lnTo>
                  <a:pt x="13620" y="48330"/>
                </a:lnTo>
                <a:lnTo>
                  <a:pt x="13590" y="48500"/>
                </a:lnTo>
                <a:lnTo>
                  <a:pt x="13540" y="48570"/>
                </a:lnTo>
                <a:lnTo>
                  <a:pt x="13460" y="48640"/>
                </a:lnTo>
                <a:lnTo>
                  <a:pt x="13340" y="48710"/>
                </a:lnTo>
                <a:lnTo>
                  <a:pt x="12920" y="48850"/>
                </a:lnTo>
                <a:lnTo>
                  <a:pt x="12610" y="48800"/>
                </a:lnTo>
                <a:lnTo>
                  <a:pt x="12510" y="48740"/>
                </a:lnTo>
                <a:lnTo>
                  <a:pt x="12480" y="48740"/>
                </a:lnTo>
                <a:lnTo>
                  <a:pt x="12460" y="48770"/>
                </a:lnTo>
                <a:lnTo>
                  <a:pt x="12430" y="48910"/>
                </a:lnTo>
                <a:lnTo>
                  <a:pt x="12430" y="49020"/>
                </a:lnTo>
                <a:lnTo>
                  <a:pt x="12430" y="49090"/>
                </a:lnTo>
                <a:lnTo>
                  <a:pt x="12610" y="49340"/>
                </a:lnTo>
                <a:lnTo>
                  <a:pt x="12240" y="49350"/>
                </a:lnTo>
                <a:lnTo>
                  <a:pt x="12070" y="49270"/>
                </a:lnTo>
                <a:lnTo>
                  <a:pt x="11990" y="49190"/>
                </a:lnTo>
                <a:lnTo>
                  <a:pt x="11850" y="49020"/>
                </a:lnTo>
                <a:lnTo>
                  <a:pt x="11750" y="49020"/>
                </a:lnTo>
                <a:lnTo>
                  <a:pt x="11660" y="49050"/>
                </a:lnTo>
                <a:lnTo>
                  <a:pt x="11630" y="49200"/>
                </a:lnTo>
                <a:lnTo>
                  <a:pt x="11610" y="49390"/>
                </a:lnTo>
                <a:lnTo>
                  <a:pt x="11520" y="49600"/>
                </a:lnTo>
                <a:lnTo>
                  <a:pt x="11450" y="49730"/>
                </a:lnTo>
                <a:lnTo>
                  <a:pt x="10970" y="49950"/>
                </a:lnTo>
                <a:lnTo>
                  <a:pt x="10730" y="49980"/>
                </a:lnTo>
                <a:lnTo>
                  <a:pt x="10640" y="50050"/>
                </a:lnTo>
                <a:lnTo>
                  <a:pt x="10550" y="50150"/>
                </a:lnTo>
                <a:lnTo>
                  <a:pt x="10420" y="50360"/>
                </a:lnTo>
                <a:lnTo>
                  <a:pt x="10330" y="50460"/>
                </a:lnTo>
                <a:lnTo>
                  <a:pt x="10230" y="50540"/>
                </a:lnTo>
                <a:lnTo>
                  <a:pt x="10170" y="50620"/>
                </a:lnTo>
                <a:lnTo>
                  <a:pt x="10160" y="50740"/>
                </a:lnTo>
                <a:lnTo>
                  <a:pt x="10270" y="51110"/>
                </a:lnTo>
                <a:lnTo>
                  <a:pt x="10300" y="51590"/>
                </a:lnTo>
                <a:lnTo>
                  <a:pt x="10290" y="52000"/>
                </a:lnTo>
                <a:lnTo>
                  <a:pt x="10280" y="51930"/>
                </a:lnTo>
                <a:lnTo>
                  <a:pt x="10220" y="51740"/>
                </a:lnTo>
                <a:lnTo>
                  <a:pt x="10090" y="51520"/>
                </a:lnTo>
                <a:lnTo>
                  <a:pt x="9960" y="51350"/>
                </a:lnTo>
                <a:lnTo>
                  <a:pt x="9590" y="51070"/>
                </a:lnTo>
                <a:lnTo>
                  <a:pt x="9520" y="50940"/>
                </a:lnTo>
                <a:lnTo>
                  <a:pt x="9460" y="50480"/>
                </a:lnTo>
                <a:lnTo>
                  <a:pt x="9370" y="50290"/>
                </a:lnTo>
                <a:lnTo>
                  <a:pt x="9140" y="50170"/>
                </a:lnTo>
                <a:lnTo>
                  <a:pt x="8640" y="50110"/>
                </a:lnTo>
                <a:lnTo>
                  <a:pt x="8470" y="49970"/>
                </a:lnTo>
                <a:lnTo>
                  <a:pt x="8530" y="49820"/>
                </a:lnTo>
                <a:lnTo>
                  <a:pt x="8540" y="49670"/>
                </a:lnTo>
                <a:lnTo>
                  <a:pt x="8510" y="49520"/>
                </a:lnTo>
                <a:lnTo>
                  <a:pt x="8440" y="49380"/>
                </a:lnTo>
                <a:lnTo>
                  <a:pt x="8360" y="49270"/>
                </a:lnTo>
                <a:lnTo>
                  <a:pt x="8280" y="49200"/>
                </a:lnTo>
                <a:lnTo>
                  <a:pt x="8200" y="49180"/>
                </a:lnTo>
                <a:lnTo>
                  <a:pt x="8070" y="49220"/>
                </a:lnTo>
                <a:lnTo>
                  <a:pt x="7950" y="49340"/>
                </a:lnTo>
                <a:lnTo>
                  <a:pt x="7740" y="49750"/>
                </a:lnTo>
                <a:lnTo>
                  <a:pt x="7610" y="49870"/>
                </a:lnTo>
                <a:lnTo>
                  <a:pt x="6930" y="49670"/>
                </a:lnTo>
                <a:lnTo>
                  <a:pt x="6560" y="49410"/>
                </a:lnTo>
                <a:lnTo>
                  <a:pt x="5820" y="49250"/>
                </a:lnTo>
                <a:lnTo>
                  <a:pt x="5370" y="49030"/>
                </a:lnTo>
                <a:lnTo>
                  <a:pt x="4800" y="48940"/>
                </a:lnTo>
                <a:lnTo>
                  <a:pt x="4580" y="48910"/>
                </a:lnTo>
                <a:lnTo>
                  <a:pt x="4550" y="48440"/>
                </a:lnTo>
                <a:lnTo>
                  <a:pt x="4570" y="48200"/>
                </a:lnTo>
                <a:lnTo>
                  <a:pt x="4670" y="48000"/>
                </a:lnTo>
                <a:lnTo>
                  <a:pt x="4820" y="47910"/>
                </a:lnTo>
                <a:lnTo>
                  <a:pt x="5140" y="47820"/>
                </a:lnTo>
                <a:lnTo>
                  <a:pt x="5260" y="47690"/>
                </a:lnTo>
                <a:lnTo>
                  <a:pt x="5410" y="47430"/>
                </a:lnTo>
                <a:lnTo>
                  <a:pt x="5610" y="47210"/>
                </a:lnTo>
                <a:lnTo>
                  <a:pt x="6060" y="46820"/>
                </a:lnTo>
                <a:lnTo>
                  <a:pt x="6200" y="46650"/>
                </a:lnTo>
                <a:lnTo>
                  <a:pt x="6270" y="46530"/>
                </a:lnTo>
                <a:lnTo>
                  <a:pt x="6380" y="46460"/>
                </a:lnTo>
                <a:lnTo>
                  <a:pt x="6630" y="46430"/>
                </a:lnTo>
                <a:lnTo>
                  <a:pt x="6810" y="46460"/>
                </a:lnTo>
                <a:lnTo>
                  <a:pt x="7170" y="46590"/>
                </a:lnTo>
                <a:lnTo>
                  <a:pt x="7340" y="46570"/>
                </a:lnTo>
                <a:lnTo>
                  <a:pt x="7510" y="46410"/>
                </a:lnTo>
                <a:lnTo>
                  <a:pt x="7580" y="46160"/>
                </a:lnTo>
                <a:lnTo>
                  <a:pt x="7590" y="45890"/>
                </a:lnTo>
                <a:lnTo>
                  <a:pt x="7530" y="45130"/>
                </a:lnTo>
                <a:lnTo>
                  <a:pt x="7580" y="45040"/>
                </a:lnTo>
                <a:lnTo>
                  <a:pt x="7730" y="44870"/>
                </a:lnTo>
                <a:lnTo>
                  <a:pt x="7770" y="44750"/>
                </a:lnTo>
                <a:lnTo>
                  <a:pt x="7740" y="44490"/>
                </a:lnTo>
                <a:lnTo>
                  <a:pt x="7720" y="44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