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Lempira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Honduras • State Map | Fully Editable Vector Shape</a:t>
            </a:r>
          </a:p>
        </p:txBody>
      </p:sp>
      <p:sp>
        <p:nvSpPr>
          <p:cNvPr id="101" name="Lempira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10290" y="52000"/>
                </a:moveTo>
                <a:lnTo>
                  <a:pt x="10300" y="51590"/>
                </a:lnTo>
                <a:lnTo>
                  <a:pt x="10270" y="51110"/>
                </a:lnTo>
                <a:lnTo>
                  <a:pt x="10160" y="50740"/>
                </a:lnTo>
                <a:lnTo>
                  <a:pt x="10170" y="50620"/>
                </a:lnTo>
                <a:lnTo>
                  <a:pt x="10230" y="50540"/>
                </a:lnTo>
                <a:lnTo>
                  <a:pt x="10330" y="50460"/>
                </a:lnTo>
                <a:lnTo>
                  <a:pt x="10420" y="50360"/>
                </a:lnTo>
                <a:lnTo>
                  <a:pt x="10550" y="50150"/>
                </a:lnTo>
                <a:lnTo>
                  <a:pt x="10640" y="50050"/>
                </a:lnTo>
                <a:lnTo>
                  <a:pt x="10730" y="49980"/>
                </a:lnTo>
                <a:lnTo>
                  <a:pt x="10970" y="49950"/>
                </a:lnTo>
                <a:lnTo>
                  <a:pt x="11450" y="49730"/>
                </a:lnTo>
                <a:lnTo>
                  <a:pt x="11520" y="49600"/>
                </a:lnTo>
                <a:lnTo>
                  <a:pt x="11610" y="49390"/>
                </a:lnTo>
                <a:lnTo>
                  <a:pt x="11630" y="49200"/>
                </a:lnTo>
                <a:lnTo>
                  <a:pt x="11660" y="49050"/>
                </a:lnTo>
                <a:lnTo>
                  <a:pt x="11750" y="49020"/>
                </a:lnTo>
                <a:lnTo>
                  <a:pt x="11850" y="49020"/>
                </a:lnTo>
                <a:lnTo>
                  <a:pt x="11990" y="49190"/>
                </a:lnTo>
                <a:lnTo>
                  <a:pt x="12070" y="49270"/>
                </a:lnTo>
                <a:lnTo>
                  <a:pt x="12240" y="49350"/>
                </a:lnTo>
                <a:lnTo>
                  <a:pt x="12610" y="49340"/>
                </a:lnTo>
                <a:lnTo>
                  <a:pt x="12430" y="49090"/>
                </a:lnTo>
                <a:lnTo>
                  <a:pt x="12430" y="49020"/>
                </a:lnTo>
                <a:lnTo>
                  <a:pt x="12430" y="48910"/>
                </a:lnTo>
                <a:lnTo>
                  <a:pt x="12460" y="48770"/>
                </a:lnTo>
                <a:lnTo>
                  <a:pt x="12480" y="48740"/>
                </a:lnTo>
                <a:lnTo>
                  <a:pt x="12510" y="48740"/>
                </a:lnTo>
                <a:lnTo>
                  <a:pt x="12610" y="48800"/>
                </a:lnTo>
                <a:lnTo>
                  <a:pt x="12920" y="48850"/>
                </a:lnTo>
                <a:lnTo>
                  <a:pt x="13340" y="48710"/>
                </a:lnTo>
                <a:lnTo>
                  <a:pt x="13460" y="48640"/>
                </a:lnTo>
                <a:lnTo>
                  <a:pt x="13540" y="48570"/>
                </a:lnTo>
                <a:lnTo>
                  <a:pt x="13590" y="48500"/>
                </a:lnTo>
                <a:lnTo>
                  <a:pt x="13620" y="48330"/>
                </a:lnTo>
                <a:lnTo>
                  <a:pt x="14000" y="47210"/>
                </a:lnTo>
                <a:lnTo>
                  <a:pt x="13950" y="46980"/>
                </a:lnTo>
                <a:lnTo>
                  <a:pt x="13920" y="46950"/>
                </a:lnTo>
                <a:lnTo>
                  <a:pt x="13780" y="46900"/>
                </a:lnTo>
                <a:lnTo>
                  <a:pt x="13740" y="45990"/>
                </a:lnTo>
                <a:lnTo>
                  <a:pt x="13560" y="45670"/>
                </a:lnTo>
                <a:lnTo>
                  <a:pt x="13460" y="45510"/>
                </a:lnTo>
                <a:lnTo>
                  <a:pt x="13010" y="45090"/>
                </a:lnTo>
                <a:lnTo>
                  <a:pt x="12850" y="44700"/>
                </a:lnTo>
                <a:lnTo>
                  <a:pt x="12850" y="44640"/>
                </a:lnTo>
                <a:lnTo>
                  <a:pt x="12870" y="44420"/>
                </a:lnTo>
                <a:lnTo>
                  <a:pt x="13090" y="44340"/>
                </a:lnTo>
                <a:lnTo>
                  <a:pt x="13820" y="44430"/>
                </a:lnTo>
                <a:lnTo>
                  <a:pt x="14340" y="44390"/>
                </a:lnTo>
                <a:lnTo>
                  <a:pt x="14760" y="44270"/>
                </a:lnTo>
                <a:lnTo>
                  <a:pt x="14870" y="44260"/>
                </a:lnTo>
                <a:lnTo>
                  <a:pt x="14880" y="44170"/>
                </a:lnTo>
                <a:lnTo>
                  <a:pt x="14880" y="44080"/>
                </a:lnTo>
                <a:lnTo>
                  <a:pt x="14810" y="43810"/>
                </a:lnTo>
                <a:lnTo>
                  <a:pt x="14660" y="43470"/>
                </a:lnTo>
                <a:lnTo>
                  <a:pt x="14560" y="43310"/>
                </a:lnTo>
                <a:lnTo>
                  <a:pt x="14550" y="43080"/>
                </a:lnTo>
                <a:lnTo>
                  <a:pt x="14570" y="42880"/>
                </a:lnTo>
                <a:lnTo>
                  <a:pt x="14610" y="42760"/>
                </a:lnTo>
                <a:lnTo>
                  <a:pt x="14670" y="42650"/>
                </a:lnTo>
                <a:lnTo>
                  <a:pt x="14750" y="42570"/>
                </a:lnTo>
                <a:lnTo>
                  <a:pt x="14860" y="42440"/>
                </a:lnTo>
                <a:lnTo>
                  <a:pt x="14890" y="42370"/>
                </a:lnTo>
                <a:lnTo>
                  <a:pt x="14860" y="42210"/>
                </a:lnTo>
                <a:lnTo>
                  <a:pt x="15050" y="42070"/>
                </a:lnTo>
                <a:lnTo>
                  <a:pt x="15110" y="41670"/>
                </a:lnTo>
                <a:lnTo>
                  <a:pt x="15030" y="41190"/>
                </a:lnTo>
                <a:lnTo>
                  <a:pt x="15550" y="41030"/>
                </a:lnTo>
                <a:lnTo>
                  <a:pt x="15660" y="40970"/>
                </a:lnTo>
                <a:lnTo>
                  <a:pt x="16340" y="41080"/>
                </a:lnTo>
                <a:lnTo>
                  <a:pt x="16660" y="41930"/>
                </a:lnTo>
                <a:lnTo>
                  <a:pt x="17060" y="42590"/>
                </a:lnTo>
                <a:lnTo>
                  <a:pt x="17330" y="42930"/>
                </a:lnTo>
                <a:lnTo>
                  <a:pt x="17440" y="42890"/>
                </a:lnTo>
                <a:lnTo>
                  <a:pt x="17670" y="42700"/>
                </a:lnTo>
                <a:lnTo>
                  <a:pt x="17820" y="42460"/>
                </a:lnTo>
                <a:lnTo>
                  <a:pt x="17980" y="42300"/>
                </a:lnTo>
                <a:lnTo>
                  <a:pt x="18110" y="42290"/>
                </a:lnTo>
                <a:lnTo>
                  <a:pt x="18270" y="42360"/>
                </a:lnTo>
                <a:lnTo>
                  <a:pt x="18310" y="42390"/>
                </a:lnTo>
                <a:lnTo>
                  <a:pt x="18490" y="42650"/>
                </a:lnTo>
                <a:lnTo>
                  <a:pt x="18880" y="42640"/>
                </a:lnTo>
                <a:lnTo>
                  <a:pt x="19180" y="42820"/>
                </a:lnTo>
                <a:lnTo>
                  <a:pt x="18760" y="43530"/>
                </a:lnTo>
                <a:lnTo>
                  <a:pt x="18850" y="43630"/>
                </a:lnTo>
                <a:lnTo>
                  <a:pt x="19080" y="44020"/>
                </a:lnTo>
                <a:lnTo>
                  <a:pt x="19290" y="44140"/>
                </a:lnTo>
                <a:lnTo>
                  <a:pt x="19540" y="44170"/>
                </a:lnTo>
                <a:lnTo>
                  <a:pt x="19720" y="44150"/>
                </a:lnTo>
                <a:lnTo>
                  <a:pt x="19820" y="44330"/>
                </a:lnTo>
                <a:lnTo>
                  <a:pt x="19740" y="44790"/>
                </a:lnTo>
                <a:lnTo>
                  <a:pt x="19420" y="45310"/>
                </a:lnTo>
                <a:lnTo>
                  <a:pt x="19570" y="45580"/>
                </a:lnTo>
                <a:lnTo>
                  <a:pt x="19730" y="46530"/>
                </a:lnTo>
                <a:lnTo>
                  <a:pt x="19440" y="47060"/>
                </a:lnTo>
                <a:lnTo>
                  <a:pt x="19360" y="47340"/>
                </a:lnTo>
                <a:lnTo>
                  <a:pt x="19330" y="47520"/>
                </a:lnTo>
                <a:lnTo>
                  <a:pt x="19180" y="47770"/>
                </a:lnTo>
                <a:lnTo>
                  <a:pt x="18780" y="47980"/>
                </a:lnTo>
                <a:lnTo>
                  <a:pt x="18430" y="48030"/>
                </a:lnTo>
                <a:lnTo>
                  <a:pt x="17770" y="48020"/>
                </a:lnTo>
                <a:lnTo>
                  <a:pt x="17410" y="48130"/>
                </a:lnTo>
                <a:lnTo>
                  <a:pt x="17170" y="48290"/>
                </a:lnTo>
                <a:lnTo>
                  <a:pt x="17120" y="48410"/>
                </a:lnTo>
                <a:lnTo>
                  <a:pt x="17220" y="49030"/>
                </a:lnTo>
                <a:lnTo>
                  <a:pt x="17510" y="49420"/>
                </a:lnTo>
                <a:lnTo>
                  <a:pt x="17810" y="49690"/>
                </a:lnTo>
                <a:lnTo>
                  <a:pt x="18130" y="49730"/>
                </a:lnTo>
                <a:lnTo>
                  <a:pt x="18180" y="49780"/>
                </a:lnTo>
                <a:lnTo>
                  <a:pt x="18280" y="49910"/>
                </a:lnTo>
                <a:lnTo>
                  <a:pt x="18430" y="50660"/>
                </a:lnTo>
                <a:lnTo>
                  <a:pt x="18410" y="50930"/>
                </a:lnTo>
                <a:lnTo>
                  <a:pt x="18270" y="51240"/>
                </a:lnTo>
                <a:lnTo>
                  <a:pt x="18250" y="51350"/>
                </a:lnTo>
                <a:lnTo>
                  <a:pt x="18290" y="51430"/>
                </a:lnTo>
                <a:lnTo>
                  <a:pt x="18360" y="51480"/>
                </a:lnTo>
                <a:lnTo>
                  <a:pt x="18440" y="51530"/>
                </a:lnTo>
                <a:lnTo>
                  <a:pt x="18530" y="51570"/>
                </a:lnTo>
                <a:lnTo>
                  <a:pt x="18620" y="51630"/>
                </a:lnTo>
                <a:lnTo>
                  <a:pt x="18710" y="51680"/>
                </a:lnTo>
                <a:lnTo>
                  <a:pt x="18780" y="51700"/>
                </a:lnTo>
                <a:lnTo>
                  <a:pt x="18840" y="51710"/>
                </a:lnTo>
                <a:lnTo>
                  <a:pt x="18910" y="51690"/>
                </a:lnTo>
                <a:lnTo>
                  <a:pt x="18980" y="51690"/>
                </a:lnTo>
                <a:lnTo>
                  <a:pt x="19070" y="51690"/>
                </a:lnTo>
                <a:lnTo>
                  <a:pt x="19390" y="51760"/>
                </a:lnTo>
                <a:lnTo>
                  <a:pt x="19650" y="51910"/>
                </a:lnTo>
                <a:lnTo>
                  <a:pt x="19670" y="52070"/>
                </a:lnTo>
                <a:lnTo>
                  <a:pt x="19650" y="52130"/>
                </a:lnTo>
                <a:lnTo>
                  <a:pt x="19650" y="52270"/>
                </a:lnTo>
                <a:lnTo>
                  <a:pt x="19650" y="52340"/>
                </a:lnTo>
                <a:lnTo>
                  <a:pt x="19670" y="52660"/>
                </a:lnTo>
                <a:lnTo>
                  <a:pt x="19770" y="53320"/>
                </a:lnTo>
                <a:lnTo>
                  <a:pt x="19740" y="53540"/>
                </a:lnTo>
                <a:lnTo>
                  <a:pt x="19690" y="53580"/>
                </a:lnTo>
                <a:lnTo>
                  <a:pt x="19610" y="53660"/>
                </a:lnTo>
                <a:lnTo>
                  <a:pt x="19590" y="53730"/>
                </a:lnTo>
                <a:lnTo>
                  <a:pt x="19570" y="53820"/>
                </a:lnTo>
                <a:lnTo>
                  <a:pt x="19570" y="53940"/>
                </a:lnTo>
                <a:lnTo>
                  <a:pt x="19530" y="54000"/>
                </a:lnTo>
                <a:lnTo>
                  <a:pt x="19490" y="54030"/>
                </a:lnTo>
                <a:lnTo>
                  <a:pt x="19420" y="54040"/>
                </a:lnTo>
                <a:lnTo>
                  <a:pt x="19290" y="54100"/>
                </a:lnTo>
                <a:lnTo>
                  <a:pt x="18960" y="54400"/>
                </a:lnTo>
                <a:lnTo>
                  <a:pt x="18150" y="54880"/>
                </a:lnTo>
                <a:lnTo>
                  <a:pt x="17680" y="55090"/>
                </a:lnTo>
                <a:lnTo>
                  <a:pt x="17430" y="55270"/>
                </a:lnTo>
                <a:lnTo>
                  <a:pt x="17390" y="55340"/>
                </a:lnTo>
                <a:lnTo>
                  <a:pt x="17380" y="55380"/>
                </a:lnTo>
                <a:lnTo>
                  <a:pt x="17220" y="55600"/>
                </a:lnTo>
                <a:lnTo>
                  <a:pt x="17190" y="55620"/>
                </a:lnTo>
                <a:lnTo>
                  <a:pt x="17190" y="55610"/>
                </a:lnTo>
                <a:lnTo>
                  <a:pt x="17200" y="55580"/>
                </a:lnTo>
                <a:lnTo>
                  <a:pt x="17210" y="55530"/>
                </a:lnTo>
                <a:lnTo>
                  <a:pt x="17080" y="55400"/>
                </a:lnTo>
                <a:lnTo>
                  <a:pt x="16940" y="55340"/>
                </a:lnTo>
                <a:lnTo>
                  <a:pt x="16300" y="55290"/>
                </a:lnTo>
                <a:lnTo>
                  <a:pt x="15190" y="54940"/>
                </a:lnTo>
                <a:lnTo>
                  <a:pt x="14820" y="54910"/>
                </a:lnTo>
                <a:lnTo>
                  <a:pt x="14450" y="54970"/>
                </a:lnTo>
                <a:lnTo>
                  <a:pt x="14360" y="55010"/>
                </a:lnTo>
                <a:lnTo>
                  <a:pt x="14360" y="54980"/>
                </a:lnTo>
                <a:lnTo>
                  <a:pt x="14370" y="54900"/>
                </a:lnTo>
                <a:lnTo>
                  <a:pt x="14330" y="54780"/>
                </a:lnTo>
                <a:lnTo>
                  <a:pt x="14260" y="54680"/>
                </a:lnTo>
                <a:lnTo>
                  <a:pt x="14160" y="54590"/>
                </a:lnTo>
                <a:lnTo>
                  <a:pt x="14090" y="54560"/>
                </a:lnTo>
                <a:lnTo>
                  <a:pt x="13770" y="54520"/>
                </a:lnTo>
                <a:lnTo>
                  <a:pt x="13550" y="54370"/>
                </a:lnTo>
                <a:lnTo>
                  <a:pt x="13550" y="54160"/>
                </a:lnTo>
                <a:lnTo>
                  <a:pt x="13640" y="53910"/>
                </a:lnTo>
                <a:lnTo>
                  <a:pt x="13650" y="53650"/>
                </a:lnTo>
                <a:lnTo>
                  <a:pt x="13550" y="53480"/>
                </a:lnTo>
                <a:lnTo>
                  <a:pt x="13420" y="53500"/>
                </a:lnTo>
                <a:lnTo>
                  <a:pt x="13270" y="53590"/>
                </a:lnTo>
                <a:lnTo>
                  <a:pt x="13100" y="53660"/>
                </a:lnTo>
                <a:lnTo>
                  <a:pt x="12460" y="53610"/>
                </a:lnTo>
                <a:lnTo>
                  <a:pt x="12200" y="53650"/>
                </a:lnTo>
                <a:lnTo>
                  <a:pt x="12110" y="53220"/>
                </a:lnTo>
                <a:lnTo>
                  <a:pt x="11890" y="52770"/>
                </a:lnTo>
                <a:lnTo>
                  <a:pt x="11580" y="52390"/>
                </a:lnTo>
                <a:lnTo>
                  <a:pt x="11220" y="52160"/>
                </a:lnTo>
                <a:lnTo>
                  <a:pt x="10990" y="52150"/>
                </a:lnTo>
                <a:lnTo>
                  <a:pt x="10790" y="52240"/>
                </a:lnTo>
                <a:lnTo>
                  <a:pt x="10620" y="52340"/>
                </a:lnTo>
                <a:lnTo>
                  <a:pt x="10480" y="52370"/>
                </a:lnTo>
                <a:lnTo>
                  <a:pt x="10350" y="52280"/>
                </a:lnTo>
                <a:lnTo>
                  <a:pt x="10300" y="52120"/>
                </a:lnTo>
                <a:lnTo>
                  <a:pt x="10290" y="52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