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 Paz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Honduras • State Map | Fully Editable Vector Shape</a:t>
            </a:r>
          </a:p>
        </p:txBody>
      </p:sp>
      <p:sp>
        <p:nvSpPr>
          <p:cNvPr id="101" name="La Paz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21260" y="55300"/>
                </a:moveTo>
                <a:lnTo>
                  <a:pt x="21260" y="55290"/>
                </a:lnTo>
                <a:lnTo>
                  <a:pt x="21240" y="55260"/>
                </a:lnTo>
                <a:lnTo>
                  <a:pt x="21370" y="54510"/>
                </a:lnTo>
                <a:lnTo>
                  <a:pt x="21240" y="54220"/>
                </a:lnTo>
                <a:lnTo>
                  <a:pt x="21140" y="54120"/>
                </a:lnTo>
                <a:lnTo>
                  <a:pt x="21050" y="53970"/>
                </a:lnTo>
                <a:lnTo>
                  <a:pt x="21050" y="53900"/>
                </a:lnTo>
                <a:lnTo>
                  <a:pt x="21090" y="53860"/>
                </a:lnTo>
                <a:lnTo>
                  <a:pt x="21140" y="53880"/>
                </a:lnTo>
                <a:lnTo>
                  <a:pt x="21230" y="53790"/>
                </a:lnTo>
                <a:lnTo>
                  <a:pt x="22030" y="52910"/>
                </a:lnTo>
                <a:lnTo>
                  <a:pt x="22180" y="52760"/>
                </a:lnTo>
                <a:lnTo>
                  <a:pt x="22600" y="52550"/>
                </a:lnTo>
                <a:lnTo>
                  <a:pt x="22640" y="52510"/>
                </a:lnTo>
                <a:lnTo>
                  <a:pt x="22760" y="52340"/>
                </a:lnTo>
                <a:lnTo>
                  <a:pt x="22890" y="52020"/>
                </a:lnTo>
                <a:lnTo>
                  <a:pt x="23130" y="51780"/>
                </a:lnTo>
                <a:lnTo>
                  <a:pt x="23630" y="51360"/>
                </a:lnTo>
                <a:lnTo>
                  <a:pt x="24240" y="51340"/>
                </a:lnTo>
                <a:lnTo>
                  <a:pt x="24360" y="51130"/>
                </a:lnTo>
                <a:lnTo>
                  <a:pt x="24350" y="51020"/>
                </a:lnTo>
                <a:lnTo>
                  <a:pt x="24400" y="50830"/>
                </a:lnTo>
                <a:lnTo>
                  <a:pt x="24490" y="50750"/>
                </a:lnTo>
                <a:lnTo>
                  <a:pt x="24660" y="50690"/>
                </a:lnTo>
                <a:lnTo>
                  <a:pt x="24800" y="50590"/>
                </a:lnTo>
                <a:lnTo>
                  <a:pt x="24880" y="50490"/>
                </a:lnTo>
                <a:lnTo>
                  <a:pt x="25120" y="50040"/>
                </a:lnTo>
                <a:lnTo>
                  <a:pt x="25060" y="49580"/>
                </a:lnTo>
                <a:lnTo>
                  <a:pt x="25090" y="49380"/>
                </a:lnTo>
                <a:lnTo>
                  <a:pt x="25130" y="49300"/>
                </a:lnTo>
                <a:lnTo>
                  <a:pt x="25210" y="49300"/>
                </a:lnTo>
                <a:lnTo>
                  <a:pt x="25310" y="49340"/>
                </a:lnTo>
                <a:lnTo>
                  <a:pt x="25420" y="49360"/>
                </a:lnTo>
                <a:lnTo>
                  <a:pt x="25570" y="49360"/>
                </a:lnTo>
                <a:lnTo>
                  <a:pt x="25750" y="49280"/>
                </a:lnTo>
                <a:lnTo>
                  <a:pt x="25930" y="49180"/>
                </a:lnTo>
                <a:lnTo>
                  <a:pt x="26580" y="48700"/>
                </a:lnTo>
                <a:lnTo>
                  <a:pt x="26730" y="48920"/>
                </a:lnTo>
                <a:lnTo>
                  <a:pt x="26930" y="49130"/>
                </a:lnTo>
                <a:lnTo>
                  <a:pt x="27500" y="49290"/>
                </a:lnTo>
                <a:lnTo>
                  <a:pt x="27520" y="49320"/>
                </a:lnTo>
                <a:lnTo>
                  <a:pt x="27650" y="49470"/>
                </a:lnTo>
                <a:lnTo>
                  <a:pt x="27690" y="49480"/>
                </a:lnTo>
                <a:lnTo>
                  <a:pt x="28140" y="49570"/>
                </a:lnTo>
                <a:lnTo>
                  <a:pt x="28300" y="49660"/>
                </a:lnTo>
                <a:lnTo>
                  <a:pt x="28590" y="49760"/>
                </a:lnTo>
                <a:lnTo>
                  <a:pt x="28750" y="49780"/>
                </a:lnTo>
                <a:lnTo>
                  <a:pt x="28870" y="49810"/>
                </a:lnTo>
                <a:lnTo>
                  <a:pt x="29520" y="49540"/>
                </a:lnTo>
                <a:lnTo>
                  <a:pt x="29590" y="49590"/>
                </a:lnTo>
                <a:lnTo>
                  <a:pt x="29770" y="49980"/>
                </a:lnTo>
                <a:lnTo>
                  <a:pt x="29810" y="50100"/>
                </a:lnTo>
                <a:lnTo>
                  <a:pt x="29860" y="50390"/>
                </a:lnTo>
                <a:lnTo>
                  <a:pt x="29760" y="50550"/>
                </a:lnTo>
                <a:lnTo>
                  <a:pt x="29880" y="50670"/>
                </a:lnTo>
                <a:lnTo>
                  <a:pt x="29830" y="50860"/>
                </a:lnTo>
                <a:lnTo>
                  <a:pt x="29690" y="51040"/>
                </a:lnTo>
                <a:lnTo>
                  <a:pt x="29630" y="51090"/>
                </a:lnTo>
                <a:lnTo>
                  <a:pt x="29500" y="51140"/>
                </a:lnTo>
                <a:lnTo>
                  <a:pt x="29270" y="51190"/>
                </a:lnTo>
                <a:lnTo>
                  <a:pt x="29050" y="51160"/>
                </a:lnTo>
                <a:lnTo>
                  <a:pt x="28860" y="51310"/>
                </a:lnTo>
                <a:lnTo>
                  <a:pt x="28720" y="51370"/>
                </a:lnTo>
                <a:lnTo>
                  <a:pt x="28410" y="51490"/>
                </a:lnTo>
                <a:lnTo>
                  <a:pt x="28230" y="51530"/>
                </a:lnTo>
                <a:lnTo>
                  <a:pt x="28000" y="51560"/>
                </a:lnTo>
                <a:lnTo>
                  <a:pt x="27700" y="51540"/>
                </a:lnTo>
                <a:lnTo>
                  <a:pt x="27160" y="51670"/>
                </a:lnTo>
                <a:lnTo>
                  <a:pt x="27070" y="51640"/>
                </a:lnTo>
                <a:lnTo>
                  <a:pt x="27050" y="51640"/>
                </a:lnTo>
                <a:lnTo>
                  <a:pt x="27010" y="51640"/>
                </a:lnTo>
                <a:lnTo>
                  <a:pt x="26980" y="51670"/>
                </a:lnTo>
                <a:lnTo>
                  <a:pt x="26930" y="51770"/>
                </a:lnTo>
                <a:lnTo>
                  <a:pt x="26980" y="52070"/>
                </a:lnTo>
                <a:lnTo>
                  <a:pt x="27480" y="52280"/>
                </a:lnTo>
                <a:lnTo>
                  <a:pt x="27690" y="52520"/>
                </a:lnTo>
                <a:lnTo>
                  <a:pt x="27610" y="52760"/>
                </a:lnTo>
                <a:lnTo>
                  <a:pt x="27580" y="52820"/>
                </a:lnTo>
                <a:lnTo>
                  <a:pt x="27560" y="52890"/>
                </a:lnTo>
                <a:lnTo>
                  <a:pt x="27580" y="52950"/>
                </a:lnTo>
                <a:lnTo>
                  <a:pt x="27630" y="53010"/>
                </a:lnTo>
                <a:lnTo>
                  <a:pt x="27870" y="53100"/>
                </a:lnTo>
                <a:lnTo>
                  <a:pt x="28020" y="53130"/>
                </a:lnTo>
                <a:lnTo>
                  <a:pt x="28190" y="53190"/>
                </a:lnTo>
                <a:lnTo>
                  <a:pt x="28350" y="53290"/>
                </a:lnTo>
                <a:lnTo>
                  <a:pt x="28600" y="53510"/>
                </a:lnTo>
                <a:lnTo>
                  <a:pt x="28760" y="53590"/>
                </a:lnTo>
                <a:lnTo>
                  <a:pt x="28860" y="53730"/>
                </a:lnTo>
                <a:lnTo>
                  <a:pt x="28950" y="53880"/>
                </a:lnTo>
                <a:lnTo>
                  <a:pt x="28960" y="54390"/>
                </a:lnTo>
                <a:lnTo>
                  <a:pt x="29340" y="54020"/>
                </a:lnTo>
                <a:lnTo>
                  <a:pt x="29530" y="53880"/>
                </a:lnTo>
                <a:lnTo>
                  <a:pt x="30050" y="53830"/>
                </a:lnTo>
                <a:lnTo>
                  <a:pt x="30320" y="55800"/>
                </a:lnTo>
                <a:lnTo>
                  <a:pt x="30290" y="56090"/>
                </a:lnTo>
                <a:lnTo>
                  <a:pt x="30180" y="56620"/>
                </a:lnTo>
                <a:lnTo>
                  <a:pt x="30140" y="56720"/>
                </a:lnTo>
                <a:lnTo>
                  <a:pt x="30100" y="56780"/>
                </a:lnTo>
                <a:lnTo>
                  <a:pt x="29990" y="57130"/>
                </a:lnTo>
                <a:lnTo>
                  <a:pt x="29580" y="57650"/>
                </a:lnTo>
                <a:lnTo>
                  <a:pt x="29270" y="57650"/>
                </a:lnTo>
                <a:lnTo>
                  <a:pt x="28910" y="57410"/>
                </a:lnTo>
                <a:lnTo>
                  <a:pt x="28310" y="57440"/>
                </a:lnTo>
                <a:lnTo>
                  <a:pt x="28090" y="57480"/>
                </a:lnTo>
                <a:lnTo>
                  <a:pt x="27860" y="57280"/>
                </a:lnTo>
                <a:lnTo>
                  <a:pt x="27770" y="57230"/>
                </a:lnTo>
                <a:lnTo>
                  <a:pt x="27570" y="57150"/>
                </a:lnTo>
                <a:lnTo>
                  <a:pt x="27490" y="57100"/>
                </a:lnTo>
                <a:lnTo>
                  <a:pt x="27370" y="56930"/>
                </a:lnTo>
                <a:lnTo>
                  <a:pt x="27230" y="56530"/>
                </a:lnTo>
                <a:lnTo>
                  <a:pt x="27090" y="56420"/>
                </a:lnTo>
                <a:lnTo>
                  <a:pt x="26870" y="56430"/>
                </a:lnTo>
                <a:lnTo>
                  <a:pt x="26730" y="56550"/>
                </a:lnTo>
                <a:lnTo>
                  <a:pt x="26610" y="56710"/>
                </a:lnTo>
                <a:lnTo>
                  <a:pt x="26460" y="56810"/>
                </a:lnTo>
                <a:lnTo>
                  <a:pt x="26320" y="56820"/>
                </a:lnTo>
                <a:lnTo>
                  <a:pt x="26040" y="56760"/>
                </a:lnTo>
                <a:lnTo>
                  <a:pt x="25890" y="56750"/>
                </a:lnTo>
                <a:lnTo>
                  <a:pt x="25780" y="56790"/>
                </a:lnTo>
                <a:lnTo>
                  <a:pt x="25590" y="56930"/>
                </a:lnTo>
                <a:lnTo>
                  <a:pt x="25520" y="56970"/>
                </a:lnTo>
                <a:lnTo>
                  <a:pt x="25420" y="56940"/>
                </a:lnTo>
                <a:lnTo>
                  <a:pt x="25210" y="56800"/>
                </a:lnTo>
                <a:lnTo>
                  <a:pt x="25130" y="56780"/>
                </a:lnTo>
                <a:lnTo>
                  <a:pt x="25090" y="56770"/>
                </a:lnTo>
                <a:lnTo>
                  <a:pt x="24880" y="56830"/>
                </a:lnTo>
                <a:lnTo>
                  <a:pt x="24210" y="57170"/>
                </a:lnTo>
                <a:lnTo>
                  <a:pt x="24090" y="56790"/>
                </a:lnTo>
                <a:lnTo>
                  <a:pt x="23850" y="56510"/>
                </a:lnTo>
                <a:lnTo>
                  <a:pt x="23580" y="56260"/>
                </a:lnTo>
                <a:lnTo>
                  <a:pt x="23370" y="56010"/>
                </a:lnTo>
                <a:lnTo>
                  <a:pt x="23160" y="55450"/>
                </a:lnTo>
                <a:lnTo>
                  <a:pt x="22990" y="55310"/>
                </a:lnTo>
                <a:lnTo>
                  <a:pt x="22610" y="55290"/>
                </a:lnTo>
                <a:lnTo>
                  <a:pt x="21850" y="55380"/>
                </a:lnTo>
                <a:lnTo>
                  <a:pt x="21610" y="55370"/>
                </a:lnTo>
                <a:lnTo>
                  <a:pt x="21260" y="55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