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Islas de la Bahía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Islas de la Bahí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40790" y="23030"/>
                </a:moveTo>
                <a:lnTo>
                  <a:pt x="40880" y="23120"/>
                </a:lnTo>
                <a:lnTo>
                  <a:pt x="40750" y="23370"/>
                </a:lnTo>
                <a:lnTo>
                  <a:pt x="40790" y="23540"/>
                </a:lnTo>
                <a:lnTo>
                  <a:pt x="40510" y="23530"/>
                </a:lnTo>
                <a:lnTo>
                  <a:pt x="40290" y="23590"/>
                </a:lnTo>
                <a:lnTo>
                  <a:pt x="39890" y="23750"/>
                </a:lnTo>
                <a:lnTo>
                  <a:pt x="39550" y="23950"/>
                </a:lnTo>
                <a:lnTo>
                  <a:pt x="39330" y="23780"/>
                </a:lnTo>
                <a:lnTo>
                  <a:pt x="39060" y="23680"/>
                </a:lnTo>
                <a:lnTo>
                  <a:pt x="39180" y="23510"/>
                </a:lnTo>
                <a:lnTo>
                  <a:pt x="39830" y="23190"/>
                </a:lnTo>
                <a:lnTo>
                  <a:pt x="40210" y="23110"/>
                </a:lnTo>
                <a:lnTo>
                  <a:pt x="40420" y="23070"/>
                </a:lnTo>
                <a:lnTo>
                  <a:pt x="40620" y="23020"/>
                </a:lnTo>
                <a:lnTo>
                  <a:pt x="40790" y="23030"/>
                </a:lnTo>
                <a:close/>
                <a:moveTo>
                  <a:pt x="44760" y="20630"/>
                </a:moveTo>
                <a:lnTo>
                  <a:pt x="44860" y="20260"/>
                </a:lnTo>
                <a:lnTo>
                  <a:pt x="45280" y="19910"/>
                </a:lnTo>
                <a:lnTo>
                  <a:pt x="45860" y="19550"/>
                </a:lnTo>
                <a:lnTo>
                  <a:pt x="46310" y="19360"/>
                </a:lnTo>
                <a:lnTo>
                  <a:pt x="47180" y="18940"/>
                </a:lnTo>
                <a:lnTo>
                  <a:pt x="48130" y="18620"/>
                </a:lnTo>
                <a:lnTo>
                  <a:pt x="48760" y="18440"/>
                </a:lnTo>
                <a:lnTo>
                  <a:pt x="49200" y="18380"/>
                </a:lnTo>
                <a:lnTo>
                  <a:pt x="49780" y="18420"/>
                </a:lnTo>
                <a:lnTo>
                  <a:pt x="50230" y="18440"/>
                </a:lnTo>
                <a:lnTo>
                  <a:pt x="50950" y="18450"/>
                </a:lnTo>
                <a:lnTo>
                  <a:pt x="50650" y="18540"/>
                </a:lnTo>
                <a:lnTo>
                  <a:pt x="50340" y="18700"/>
                </a:lnTo>
                <a:lnTo>
                  <a:pt x="50060" y="18610"/>
                </a:lnTo>
                <a:lnTo>
                  <a:pt x="49620" y="18720"/>
                </a:lnTo>
                <a:lnTo>
                  <a:pt x="49310" y="18650"/>
                </a:lnTo>
                <a:lnTo>
                  <a:pt x="49050" y="18690"/>
                </a:lnTo>
                <a:lnTo>
                  <a:pt x="48950" y="18740"/>
                </a:lnTo>
                <a:lnTo>
                  <a:pt x="48750" y="18880"/>
                </a:lnTo>
                <a:lnTo>
                  <a:pt x="48660" y="18920"/>
                </a:lnTo>
                <a:lnTo>
                  <a:pt x="48530" y="18920"/>
                </a:lnTo>
                <a:lnTo>
                  <a:pt x="48320" y="18970"/>
                </a:lnTo>
                <a:lnTo>
                  <a:pt x="48060" y="19160"/>
                </a:lnTo>
                <a:lnTo>
                  <a:pt x="47520" y="19430"/>
                </a:lnTo>
                <a:lnTo>
                  <a:pt x="47000" y="19620"/>
                </a:lnTo>
                <a:lnTo>
                  <a:pt x="46440" y="20020"/>
                </a:lnTo>
                <a:lnTo>
                  <a:pt x="45940" y="20170"/>
                </a:lnTo>
                <a:lnTo>
                  <a:pt x="45610" y="20210"/>
                </a:lnTo>
                <a:lnTo>
                  <a:pt x="45380" y="20430"/>
                </a:lnTo>
                <a:lnTo>
                  <a:pt x="45140" y="20660"/>
                </a:lnTo>
                <a:lnTo>
                  <a:pt x="44850" y="20870"/>
                </a:lnTo>
                <a:lnTo>
                  <a:pt x="44760" y="20630"/>
                </a:lnTo>
                <a:close/>
                <a:moveTo>
                  <a:pt x="54900" y="17940"/>
                </a:moveTo>
                <a:lnTo>
                  <a:pt x="55130" y="17530"/>
                </a:lnTo>
                <a:lnTo>
                  <a:pt x="55290" y="17320"/>
                </a:lnTo>
                <a:lnTo>
                  <a:pt x="55780" y="17100"/>
                </a:lnTo>
                <a:lnTo>
                  <a:pt x="56050" y="17200"/>
                </a:lnTo>
                <a:lnTo>
                  <a:pt x="56270" y="17390"/>
                </a:lnTo>
                <a:lnTo>
                  <a:pt x="56200" y="17570"/>
                </a:lnTo>
                <a:lnTo>
                  <a:pt x="55880" y="17610"/>
                </a:lnTo>
                <a:lnTo>
                  <a:pt x="55800" y="17830"/>
                </a:lnTo>
                <a:lnTo>
                  <a:pt x="55610" y="18090"/>
                </a:lnTo>
                <a:lnTo>
                  <a:pt x="55320" y="18110"/>
                </a:lnTo>
                <a:lnTo>
                  <a:pt x="55130" y="18330"/>
                </a:lnTo>
                <a:lnTo>
                  <a:pt x="54380" y="18830"/>
                </a:lnTo>
                <a:lnTo>
                  <a:pt x="54320" y="18700"/>
                </a:lnTo>
                <a:lnTo>
                  <a:pt x="54470" y="18430"/>
                </a:lnTo>
                <a:lnTo>
                  <a:pt x="54670" y="18050"/>
                </a:lnTo>
                <a:lnTo>
                  <a:pt x="54900" y="17940"/>
                </a:lnTo>
                <a:close/>
                <a:moveTo>
                  <a:pt x="83630" y="3360"/>
                </a:moveTo>
                <a:lnTo>
                  <a:pt x="83740" y="3370"/>
                </a:lnTo>
                <a:lnTo>
                  <a:pt x="83850" y="3390"/>
                </a:lnTo>
                <a:lnTo>
                  <a:pt x="83950" y="3430"/>
                </a:lnTo>
                <a:lnTo>
                  <a:pt x="84050" y="3470"/>
                </a:lnTo>
                <a:lnTo>
                  <a:pt x="83910" y="3500"/>
                </a:lnTo>
                <a:lnTo>
                  <a:pt x="83790" y="3500"/>
                </a:lnTo>
                <a:lnTo>
                  <a:pt x="83690" y="3450"/>
                </a:lnTo>
                <a:lnTo>
                  <a:pt x="83630" y="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