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Intibucá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Intibucá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7190" y="55620"/>
                </a:moveTo>
                <a:lnTo>
                  <a:pt x="17220" y="55600"/>
                </a:lnTo>
                <a:lnTo>
                  <a:pt x="17380" y="55380"/>
                </a:lnTo>
                <a:lnTo>
                  <a:pt x="17390" y="55340"/>
                </a:lnTo>
                <a:lnTo>
                  <a:pt x="17430" y="55270"/>
                </a:lnTo>
                <a:lnTo>
                  <a:pt x="17680" y="55090"/>
                </a:lnTo>
                <a:lnTo>
                  <a:pt x="18150" y="54880"/>
                </a:lnTo>
                <a:lnTo>
                  <a:pt x="18960" y="54400"/>
                </a:lnTo>
                <a:lnTo>
                  <a:pt x="19290" y="54100"/>
                </a:lnTo>
                <a:lnTo>
                  <a:pt x="19420" y="54040"/>
                </a:lnTo>
                <a:lnTo>
                  <a:pt x="19490" y="54030"/>
                </a:lnTo>
                <a:lnTo>
                  <a:pt x="19530" y="54000"/>
                </a:lnTo>
                <a:lnTo>
                  <a:pt x="19570" y="53940"/>
                </a:lnTo>
                <a:lnTo>
                  <a:pt x="19570" y="53820"/>
                </a:lnTo>
                <a:lnTo>
                  <a:pt x="19590" y="53730"/>
                </a:lnTo>
                <a:lnTo>
                  <a:pt x="19610" y="53660"/>
                </a:lnTo>
                <a:lnTo>
                  <a:pt x="19690" y="53580"/>
                </a:lnTo>
                <a:lnTo>
                  <a:pt x="19740" y="53540"/>
                </a:lnTo>
                <a:lnTo>
                  <a:pt x="19770" y="53320"/>
                </a:lnTo>
                <a:lnTo>
                  <a:pt x="19670" y="52660"/>
                </a:lnTo>
                <a:lnTo>
                  <a:pt x="19650" y="52340"/>
                </a:lnTo>
                <a:lnTo>
                  <a:pt x="19650" y="52270"/>
                </a:lnTo>
                <a:lnTo>
                  <a:pt x="19650" y="52130"/>
                </a:lnTo>
                <a:lnTo>
                  <a:pt x="19670" y="52070"/>
                </a:lnTo>
                <a:lnTo>
                  <a:pt x="19650" y="51910"/>
                </a:lnTo>
                <a:lnTo>
                  <a:pt x="19390" y="51760"/>
                </a:lnTo>
                <a:lnTo>
                  <a:pt x="19070" y="51690"/>
                </a:lnTo>
                <a:lnTo>
                  <a:pt x="18980" y="51690"/>
                </a:lnTo>
                <a:lnTo>
                  <a:pt x="18910" y="51690"/>
                </a:lnTo>
                <a:lnTo>
                  <a:pt x="18840" y="51710"/>
                </a:lnTo>
                <a:lnTo>
                  <a:pt x="18780" y="51700"/>
                </a:lnTo>
                <a:lnTo>
                  <a:pt x="18710" y="51680"/>
                </a:lnTo>
                <a:lnTo>
                  <a:pt x="18620" y="51630"/>
                </a:lnTo>
                <a:lnTo>
                  <a:pt x="18530" y="51570"/>
                </a:lnTo>
                <a:lnTo>
                  <a:pt x="18440" y="51530"/>
                </a:lnTo>
                <a:lnTo>
                  <a:pt x="18360" y="51480"/>
                </a:lnTo>
                <a:lnTo>
                  <a:pt x="18290" y="51430"/>
                </a:lnTo>
                <a:lnTo>
                  <a:pt x="18250" y="51350"/>
                </a:lnTo>
                <a:lnTo>
                  <a:pt x="18270" y="51240"/>
                </a:lnTo>
                <a:lnTo>
                  <a:pt x="18410" y="50930"/>
                </a:lnTo>
                <a:lnTo>
                  <a:pt x="18430" y="50660"/>
                </a:lnTo>
                <a:lnTo>
                  <a:pt x="18280" y="49910"/>
                </a:lnTo>
                <a:lnTo>
                  <a:pt x="18180" y="49780"/>
                </a:lnTo>
                <a:lnTo>
                  <a:pt x="18130" y="49730"/>
                </a:lnTo>
                <a:lnTo>
                  <a:pt x="17810" y="49690"/>
                </a:lnTo>
                <a:lnTo>
                  <a:pt x="17510" y="49420"/>
                </a:lnTo>
                <a:lnTo>
                  <a:pt x="17220" y="49030"/>
                </a:lnTo>
                <a:lnTo>
                  <a:pt x="17120" y="48410"/>
                </a:lnTo>
                <a:lnTo>
                  <a:pt x="17170" y="48290"/>
                </a:lnTo>
                <a:lnTo>
                  <a:pt x="17410" y="48130"/>
                </a:lnTo>
                <a:lnTo>
                  <a:pt x="17770" y="48020"/>
                </a:lnTo>
                <a:lnTo>
                  <a:pt x="18430" y="48030"/>
                </a:lnTo>
                <a:lnTo>
                  <a:pt x="18780" y="47980"/>
                </a:lnTo>
                <a:lnTo>
                  <a:pt x="19180" y="47770"/>
                </a:lnTo>
                <a:lnTo>
                  <a:pt x="19330" y="47520"/>
                </a:lnTo>
                <a:lnTo>
                  <a:pt x="19360" y="47340"/>
                </a:lnTo>
                <a:lnTo>
                  <a:pt x="19440" y="47060"/>
                </a:lnTo>
                <a:lnTo>
                  <a:pt x="19730" y="46530"/>
                </a:lnTo>
                <a:lnTo>
                  <a:pt x="19570" y="45580"/>
                </a:lnTo>
                <a:lnTo>
                  <a:pt x="19420" y="45310"/>
                </a:lnTo>
                <a:lnTo>
                  <a:pt x="20560" y="45390"/>
                </a:lnTo>
                <a:lnTo>
                  <a:pt x="21410" y="45300"/>
                </a:lnTo>
                <a:lnTo>
                  <a:pt x="22050" y="45240"/>
                </a:lnTo>
                <a:lnTo>
                  <a:pt x="22540" y="45340"/>
                </a:lnTo>
                <a:lnTo>
                  <a:pt x="22970" y="45380"/>
                </a:lnTo>
                <a:lnTo>
                  <a:pt x="23070" y="45310"/>
                </a:lnTo>
                <a:lnTo>
                  <a:pt x="23340" y="45150"/>
                </a:lnTo>
                <a:lnTo>
                  <a:pt x="23540" y="45430"/>
                </a:lnTo>
                <a:lnTo>
                  <a:pt x="23620" y="45460"/>
                </a:lnTo>
                <a:lnTo>
                  <a:pt x="23760" y="45510"/>
                </a:lnTo>
                <a:lnTo>
                  <a:pt x="23870" y="45520"/>
                </a:lnTo>
                <a:lnTo>
                  <a:pt x="24370" y="45650"/>
                </a:lnTo>
                <a:lnTo>
                  <a:pt x="24620" y="45830"/>
                </a:lnTo>
                <a:lnTo>
                  <a:pt x="24890" y="45930"/>
                </a:lnTo>
                <a:lnTo>
                  <a:pt x="25020" y="46110"/>
                </a:lnTo>
                <a:lnTo>
                  <a:pt x="25140" y="46340"/>
                </a:lnTo>
                <a:lnTo>
                  <a:pt x="25160" y="46400"/>
                </a:lnTo>
                <a:lnTo>
                  <a:pt x="25170" y="46550"/>
                </a:lnTo>
                <a:lnTo>
                  <a:pt x="25200" y="46650"/>
                </a:lnTo>
                <a:lnTo>
                  <a:pt x="25300" y="46830"/>
                </a:lnTo>
                <a:lnTo>
                  <a:pt x="25410" y="46930"/>
                </a:lnTo>
                <a:lnTo>
                  <a:pt x="25760" y="47100"/>
                </a:lnTo>
                <a:lnTo>
                  <a:pt x="25850" y="47180"/>
                </a:lnTo>
                <a:lnTo>
                  <a:pt x="25910" y="47240"/>
                </a:lnTo>
                <a:lnTo>
                  <a:pt x="25910" y="47390"/>
                </a:lnTo>
                <a:lnTo>
                  <a:pt x="25900" y="47540"/>
                </a:lnTo>
                <a:lnTo>
                  <a:pt x="26070" y="47700"/>
                </a:lnTo>
                <a:lnTo>
                  <a:pt x="26540" y="48300"/>
                </a:lnTo>
                <a:lnTo>
                  <a:pt x="26650" y="48510"/>
                </a:lnTo>
                <a:lnTo>
                  <a:pt x="26660" y="48560"/>
                </a:lnTo>
                <a:lnTo>
                  <a:pt x="26650" y="48610"/>
                </a:lnTo>
                <a:lnTo>
                  <a:pt x="26640" y="48650"/>
                </a:lnTo>
                <a:lnTo>
                  <a:pt x="26580" y="48700"/>
                </a:lnTo>
                <a:lnTo>
                  <a:pt x="25930" y="49180"/>
                </a:lnTo>
                <a:lnTo>
                  <a:pt x="25750" y="49280"/>
                </a:lnTo>
                <a:lnTo>
                  <a:pt x="25570" y="49360"/>
                </a:lnTo>
                <a:lnTo>
                  <a:pt x="25420" y="49360"/>
                </a:lnTo>
                <a:lnTo>
                  <a:pt x="25310" y="49340"/>
                </a:lnTo>
                <a:lnTo>
                  <a:pt x="25210" y="49300"/>
                </a:lnTo>
                <a:lnTo>
                  <a:pt x="25130" y="49300"/>
                </a:lnTo>
                <a:lnTo>
                  <a:pt x="25090" y="49380"/>
                </a:lnTo>
                <a:lnTo>
                  <a:pt x="25060" y="49580"/>
                </a:lnTo>
                <a:lnTo>
                  <a:pt x="25120" y="50040"/>
                </a:lnTo>
                <a:lnTo>
                  <a:pt x="24880" y="50490"/>
                </a:lnTo>
                <a:lnTo>
                  <a:pt x="24800" y="50590"/>
                </a:lnTo>
                <a:lnTo>
                  <a:pt x="24660" y="50690"/>
                </a:lnTo>
                <a:lnTo>
                  <a:pt x="24490" y="50750"/>
                </a:lnTo>
                <a:lnTo>
                  <a:pt x="24400" y="50830"/>
                </a:lnTo>
                <a:lnTo>
                  <a:pt x="24350" y="51020"/>
                </a:lnTo>
                <a:lnTo>
                  <a:pt x="24360" y="51130"/>
                </a:lnTo>
                <a:lnTo>
                  <a:pt x="24240" y="51340"/>
                </a:lnTo>
                <a:lnTo>
                  <a:pt x="23630" y="51360"/>
                </a:lnTo>
                <a:lnTo>
                  <a:pt x="23130" y="51780"/>
                </a:lnTo>
                <a:lnTo>
                  <a:pt x="22890" y="52020"/>
                </a:lnTo>
                <a:lnTo>
                  <a:pt x="22760" y="52340"/>
                </a:lnTo>
                <a:lnTo>
                  <a:pt x="22640" y="52510"/>
                </a:lnTo>
                <a:lnTo>
                  <a:pt x="22600" y="52550"/>
                </a:lnTo>
                <a:lnTo>
                  <a:pt x="22180" y="52760"/>
                </a:lnTo>
                <a:lnTo>
                  <a:pt x="22030" y="52910"/>
                </a:lnTo>
                <a:lnTo>
                  <a:pt x="21230" y="53790"/>
                </a:lnTo>
                <a:lnTo>
                  <a:pt x="21140" y="53880"/>
                </a:lnTo>
                <a:lnTo>
                  <a:pt x="21090" y="53860"/>
                </a:lnTo>
                <a:lnTo>
                  <a:pt x="21050" y="53900"/>
                </a:lnTo>
                <a:lnTo>
                  <a:pt x="21050" y="53970"/>
                </a:lnTo>
                <a:lnTo>
                  <a:pt x="21140" y="54120"/>
                </a:lnTo>
                <a:lnTo>
                  <a:pt x="21240" y="54220"/>
                </a:lnTo>
                <a:lnTo>
                  <a:pt x="21370" y="54510"/>
                </a:lnTo>
                <a:lnTo>
                  <a:pt x="21240" y="55260"/>
                </a:lnTo>
                <a:lnTo>
                  <a:pt x="21260" y="55290"/>
                </a:lnTo>
                <a:lnTo>
                  <a:pt x="21260" y="55300"/>
                </a:lnTo>
                <a:lnTo>
                  <a:pt x="21230" y="55290"/>
                </a:lnTo>
                <a:lnTo>
                  <a:pt x="21010" y="55260"/>
                </a:lnTo>
                <a:lnTo>
                  <a:pt x="20860" y="55320"/>
                </a:lnTo>
                <a:lnTo>
                  <a:pt x="20860" y="55370"/>
                </a:lnTo>
                <a:lnTo>
                  <a:pt x="20870" y="55670"/>
                </a:lnTo>
                <a:lnTo>
                  <a:pt x="20900" y="55720"/>
                </a:lnTo>
                <a:lnTo>
                  <a:pt x="21030" y="55840"/>
                </a:lnTo>
                <a:lnTo>
                  <a:pt x="21060" y="55880"/>
                </a:lnTo>
                <a:lnTo>
                  <a:pt x="20990" y="56090"/>
                </a:lnTo>
                <a:lnTo>
                  <a:pt x="20890" y="56110"/>
                </a:lnTo>
                <a:lnTo>
                  <a:pt x="20770" y="56090"/>
                </a:lnTo>
                <a:lnTo>
                  <a:pt x="20590" y="56160"/>
                </a:lnTo>
                <a:lnTo>
                  <a:pt x="20500" y="56270"/>
                </a:lnTo>
                <a:lnTo>
                  <a:pt x="20440" y="56370"/>
                </a:lnTo>
                <a:lnTo>
                  <a:pt x="20390" y="56460"/>
                </a:lnTo>
                <a:lnTo>
                  <a:pt x="20270" y="56570"/>
                </a:lnTo>
                <a:lnTo>
                  <a:pt x="20110" y="56620"/>
                </a:lnTo>
                <a:lnTo>
                  <a:pt x="19940" y="56640"/>
                </a:lnTo>
                <a:lnTo>
                  <a:pt x="19780" y="56700"/>
                </a:lnTo>
                <a:lnTo>
                  <a:pt x="19680" y="56880"/>
                </a:lnTo>
                <a:lnTo>
                  <a:pt x="19580" y="56840"/>
                </a:lnTo>
                <a:lnTo>
                  <a:pt x="19470" y="56810"/>
                </a:lnTo>
                <a:lnTo>
                  <a:pt x="19350" y="56790"/>
                </a:lnTo>
                <a:lnTo>
                  <a:pt x="19260" y="56800"/>
                </a:lnTo>
                <a:lnTo>
                  <a:pt x="19210" y="56850"/>
                </a:lnTo>
                <a:lnTo>
                  <a:pt x="19200" y="56940"/>
                </a:lnTo>
                <a:lnTo>
                  <a:pt x="19200" y="57030"/>
                </a:lnTo>
                <a:lnTo>
                  <a:pt x="19180" y="57070"/>
                </a:lnTo>
                <a:lnTo>
                  <a:pt x="19080" y="57060"/>
                </a:lnTo>
                <a:lnTo>
                  <a:pt x="18840" y="56970"/>
                </a:lnTo>
                <a:lnTo>
                  <a:pt x="18700" y="56960"/>
                </a:lnTo>
                <a:lnTo>
                  <a:pt x="18120" y="57090"/>
                </a:lnTo>
                <a:lnTo>
                  <a:pt x="17850" y="57210"/>
                </a:lnTo>
                <a:lnTo>
                  <a:pt x="17580" y="57370"/>
                </a:lnTo>
                <a:lnTo>
                  <a:pt x="17190" y="57390"/>
                </a:lnTo>
                <a:lnTo>
                  <a:pt x="17320" y="57180"/>
                </a:lnTo>
                <a:lnTo>
                  <a:pt x="17310" y="56940"/>
                </a:lnTo>
                <a:lnTo>
                  <a:pt x="17150" y="56550"/>
                </a:lnTo>
                <a:lnTo>
                  <a:pt x="17110" y="56400"/>
                </a:lnTo>
                <a:lnTo>
                  <a:pt x="17140" y="56180"/>
                </a:lnTo>
                <a:lnTo>
                  <a:pt x="17190" y="56000"/>
                </a:lnTo>
                <a:lnTo>
                  <a:pt x="17200" y="55820"/>
                </a:lnTo>
                <a:lnTo>
                  <a:pt x="17130" y="55660"/>
                </a:lnTo>
                <a:lnTo>
                  <a:pt x="17110" y="55620"/>
                </a:lnTo>
                <a:lnTo>
                  <a:pt x="17170" y="55630"/>
                </a:lnTo>
                <a:lnTo>
                  <a:pt x="17190" y="55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