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Gracias a Dios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Gracias a Dios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8190" y="43990"/>
                </a:moveTo>
                <a:lnTo>
                  <a:pt x="68190" y="43970"/>
                </a:lnTo>
                <a:lnTo>
                  <a:pt x="68190" y="40380"/>
                </a:lnTo>
                <a:lnTo>
                  <a:pt x="68190" y="39050"/>
                </a:lnTo>
                <a:lnTo>
                  <a:pt x="68190" y="25140"/>
                </a:lnTo>
                <a:lnTo>
                  <a:pt x="68910" y="25380"/>
                </a:lnTo>
                <a:lnTo>
                  <a:pt x="70310" y="26020"/>
                </a:lnTo>
                <a:lnTo>
                  <a:pt x="72070" y="26550"/>
                </a:lnTo>
                <a:lnTo>
                  <a:pt x="72910" y="26840"/>
                </a:lnTo>
                <a:lnTo>
                  <a:pt x="73110" y="27000"/>
                </a:lnTo>
                <a:lnTo>
                  <a:pt x="73020" y="27180"/>
                </a:lnTo>
                <a:lnTo>
                  <a:pt x="72840" y="27460"/>
                </a:lnTo>
                <a:lnTo>
                  <a:pt x="72840" y="27700"/>
                </a:lnTo>
                <a:lnTo>
                  <a:pt x="72840" y="28080"/>
                </a:lnTo>
                <a:lnTo>
                  <a:pt x="73150" y="28380"/>
                </a:lnTo>
                <a:lnTo>
                  <a:pt x="73430" y="28420"/>
                </a:lnTo>
                <a:lnTo>
                  <a:pt x="73790" y="28300"/>
                </a:lnTo>
                <a:lnTo>
                  <a:pt x="73840" y="27990"/>
                </a:lnTo>
                <a:lnTo>
                  <a:pt x="73880" y="27850"/>
                </a:lnTo>
                <a:lnTo>
                  <a:pt x="74020" y="27870"/>
                </a:lnTo>
                <a:lnTo>
                  <a:pt x="74120" y="28050"/>
                </a:lnTo>
                <a:lnTo>
                  <a:pt x="74380" y="28230"/>
                </a:lnTo>
                <a:lnTo>
                  <a:pt x="74750" y="28180"/>
                </a:lnTo>
                <a:lnTo>
                  <a:pt x="75100" y="28220"/>
                </a:lnTo>
                <a:lnTo>
                  <a:pt x="75810" y="28310"/>
                </a:lnTo>
                <a:lnTo>
                  <a:pt x="75940" y="28150"/>
                </a:lnTo>
                <a:lnTo>
                  <a:pt x="76170" y="28060"/>
                </a:lnTo>
                <a:lnTo>
                  <a:pt x="75860" y="27930"/>
                </a:lnTo>
                <a:lnTo>
                  <a:pt x="75490" y="27840"/>
                </a:lnTo>
                <a:lnTo>
                  <a:pt x="74340" y="27650"/>
                </a:lnTo>
                <a:lnTo>
                  <a:pt x="73910" y="27460"/>
                </a:lnTo>
                <a:lnTo>
                  <a:pt x="73540" y="27280"/>
                </a:lnTo>
                <a:lnTo>
                  <a:pt x="73410" y="27040"/>
                </a:lnTo>
                <a:lnTo>
                  <a:pt x="74000" y="27160"/>
                </a:lnTo>
                <a:lnTo>
                  <a:pt x="76000" y="27540"/>
                </a:lnTo>
                <a:lnTo>
                  <a:pt x="77310" y="27680"/>
                </a:lnTo>
                <a:lnTo>
                  <a:pt x="78180" y="27720"/>
                </a:lnTo>
                <a:lnTo>
                  <a:pt x="78480" y="27820"/>
                </a:lnTo>
                <a:lnTo>
                  <a:pt x="79270" y="28490"/>
                </a:lnTo>
                <a:lnTo>
                  <a:pt x="80340" y="29360"/>
                </a:lnTo>
                <a:lnTo>
                  <a:pt x="81920" y="30710"/>
                </a:lnTo>
                <a:lnTo>
                  <a:pt x="83460" y="32040"/>
                </a:lnTo>
                <a:lnTo>
                  <a:pt x="84320" y="32760"/>
                </a:lnTo>
                <a:lnTo>
                  <a:pt x="85430" y="33440"/>
                </a:lnTo>
                <a:lnTo>
                  <a:pt x="85700" y="33600"/>
                </a:lnTo>
                <a:lnTo>
                  <a:pt x="85970" y="33720"/>
                </a:lnTo>
                <a:lnTo>
                  <a:pt x="86480" y="33810"/>
                </a:lnTo>
                <a:lnTo>
                  <a:pt x="86610" y="33880"/>
                </a:lnTo>
                <a:lnTo>
                  <a:pt x="86710" y="34020"/>
                </a:lnTo>
                <a:lnTo>
                  <a:pt x="86720" y="34140"/>
                </a:lnTo>
                <a:lnTo>
                  <a:pt x="86620" y="34220"/>
                </a:lnTo>
                <a:lnTo>
                  <a:pt x="86410" y="34250"/>
                </a:lnTo>
                <a:lnTo>
                  <a:pt x="86150" y="34150"/>
                </a:lnTo>
                <a:lnTo>
                  <a:pt x="85600" y="33710"/>
                </a:lnTo>
                <a:lnTo>
                  <a:pt x="85190" y="33570"/>
                </a:lnTo>
                <a:lnTo>
                  <a:pt x="84910" y="33370"/>
                </a:lnTo>
                <a:lnTo>
                  <a:pt x="84770" y="33310"/>
                </a:lnTo>
                <a:lnTo>
                  <a:pt x="84330" y="33300"/>
                </a:lnTo>
                <a:lnTo>
                  <a:pt x="84140" y="33260"/>
                </a:lnTo>
                <a:lnTo>
                  <a:pt x="83970" y="33090"/>
                </a:lnTo>
                <a:lnTo>
                  <a:pt x="84040" y="33070"/>
                </a:lnTo>
                <a:lnTo>
                  <a:pt x="84100" y="33020"/>
                </a:lnTo>
                <a:lnTo>
                  <a:pt x="84170" y="33000"/>
                </a:lnTo>
                <a:lnTo>
                  <a:pt x="84040" y="32810"/>
                </a:lnTo>
                <a:lnTo>
                  <a:pt x="83560" y="32270"/>
                </a:lnTo>
                <a:lnTo>
                  <a:pt x="83460" y="32270"/>
                </a:lnTo>
                <a:lnTo>
                  <a:pt x="83300" y="32350"/>
                </a:lnTo>
                <a:lnTo>
                  <a:pt x="83110" y="32230"/>
                </a:lnTo>
                <a:lnTo>
                  <a:pt x="82900" y="32060"/>
                </a:lnTo>
                <a:lnTo>
                  <a:pt x="82710" y="31970"/>
                </a:lnTo>
                <a:lnTo>
                  <a:pt x="82410" y="32000"/>
                </a:lnTo>
                <a:lnTo>
                  <a:pt x="82280" y="32100"/>
                </a:lnTo>
                <a:lnTo>
                  <a:pt x="82170" y="32230"/>
                </a:lnTo>
                <a:lnTo>
                  <a:pt x="81970" y="32370"/>
                </a:lnTo>
                <a:lnTo>
                  <a:pt x="81870" y="32310"/>
                </a:lnTo>
                <a:lnTo>
                  <a:pt x="81470" y="32160"/>
                </a:lnTo>
                <a:lnTo>
                  <a:pt x="81660" y="32000"/>
                </a:lnTo>
                <a:lnTo>
                  <a:pt x="81730" y="31900"/>
                </a:lnTo>
                <a:lnTo>
                  <a:pt x="81770" y="31810"/>
                </a:lnTo>
                <a:lnTo>
                  <a:pt x="81700" y="31770"/>
                </a:lnTo>
                <a:lnTo>
                  <a:pt x="81540" y="31740"/>
                </a:lnTo>
                <a:lnTo>
                  <a:pt x="81370" y="31740"/>
                </a:lnTo>
                <a:lnTo>
                  <a:pt x="81260" y="31760"/>
                </a:lnTo>
                <a:lnTo>
                  <a:pt x="81220" y="31920"/>
                </a:lnTo>
                <a:lnTo>
                  <a:pt x="81310" y="32180"/>
                </a:lnTo>
                <a:lnTo>
                  <a:pt x="81480" y="32460"/>
                </a:lnTo>
                <a:lnTo>
                  <a:pt x="81670" y="32680"/>
                </a:lnTo>
                <a:lnTo>
                  <a:pt x="81630" y="32710"/>
                </a:lnTo>
                <a:lnTo>
                  <a:pt x="81620" y="32720"/>
                </a:lnTo>
                <a:lnTo>
                  <a:pt x="81600" y="32740"/>
                </a:lnTo>
                <a:lnTo>
                  <a:pt x="81570" y="32790"/>
                </a:lnTo>
                <a:lnTo>
                  <a:pt x="81470" y="32790"/>
                </a:lnTo>
                <a:lnTo>
                  <a:pt x="81030" y="31940"/>
                </a:lnTo>
                <a:lnTo>
                  <a:pt x="80870" y="31760"/>
                </a:lnTo>
                <a:lnTo>
                  <a:pt x="80710" y="31730"/>
                </a:lnTo>
                <a:lnTo>
                  <a:pt x="80510" y="31770"/>
                </a:lnTo>
                <a:lnTo>
                  <a:pt x="80260" y="31850"/>
                </a:lnTo>
                <a:lnTo>
                  <a:pt x="80090" y="31840"/>
                </a:lnTo>
                <a:lnTo>
                  <a:pt x="79840" y="31780"/>
                </a:lnTo>
                <a:lnTo>
                  <a:pt x="79670" y="31760"/>
                </a:lnTo>
                <a:lnTo>
                  <a:pt x="79780" y="32100"/>
                </a:lnTo>
                <a:lnTo>
                  <a:pt x="79870" y="32220"/>
                </a:lnTo>
                <a:lnTo>
                  <a:pt x="80140" y="32320"/>
                </a:lnTo>
                <a:lnTo>
                  <a:pt x="80150" y="32440"/>
                </a:lnTo>
                <a:lnTo>
                  <a:pt x="80100" y="32610"/>
                </a:lnTo>
                <a:lnTo>
                  <a:pt x="80070" y="32790"/>
                </a:lnTo>
                <a:lnTo>
                  <a:pt x="80170" y="32790"/>
                </a:lnTo>
                <a:lnTo>
                  <a:pt x="80210" y="32560"/>
                </a:lnTo>
                <a:lnTo>
                  <a:pt x="80500" y="32420"/>
                </a:lnTo>
                <a:lnTo>
                  <a:pt x="80640" y="32000"/>
                </a:lnTo>
                <a:lnTo>
                  <a:pt x="80770" y="31960"/>
                </a:lnTo>
                <a:lnTo>
                  <a:pt x="80910" y="32040"/>
                </a:lnTo>
                <a:lnTo>
                  <a:pt x="81110" y="32540"/>
                </a:lnTo>
                <a:lnTo>
                  <a:pt x="81340" y="32940"/>
                </a:lnTo>
                <a:lnTo>
                  <a:pt x="81430" y="33280"/>
                </a:lnTo>
                <a:lnTo>
                  <a:pt x="81120" y="33420"/>
                </a:lnTo>
                <a:lnTo>
                  <a:pt x="80960" y="33590"/>
                </a:lnTo>
                <a:lnTo>
                  <a:pt x="81070" y="33970"/>
                </a:lnTo>
                <a:lnTo>
                  <a:pt x="81320" y="34390"/>
                </a:lnTo>
                <a:lnTo>
                  <a:pt x="81570" y="34650"/>
                </a:lnTo>
                <a:lnTo>
                  <a:pt x="81950" y="34850"/>
                </a:lnTo>
                <a:lnTo>
                  <a:pt x="82260" y="34930"/>
                </a:lnTo>
                <a:lnTo>
                  <a:pt x="82400" y="34790"/>
                </a:lnTo>
                <a:lnTo>
                  <a:pt x="82260" y="34340"/>
                </a:lnTo>
                <a:lnTo>
                  <a:pt x="82450" y="34500"/>
                </a:lnTo>
                <a:lnTo>
                  <a:pt x="82630" y="34700"/>
                </a:lnTo>
                <a:lnTo>
                  <a:pt x="82690" y="34940"/>
                </a:lnTo>
                <a:lnTo>
                  <a:pt x="82570" y="35180"/>
                </a:lnTo>
                <a:lnTo>
                  <a:pt x="82770" y="35430"/>
                </a:lnTo>
                <a:lnTo>
                  <a:pt x="83060" y="35470"/>
                </a:lnTo>
                <a:lnTo>
                  <a:pt x="83770" y="35380"/>
                </a:lnTo>
                <a:lnTo>
                  <a:pt x="83770" y="35490"/>
                </a:lnTo>
                <a:lnTo>
                  <a:pt x="83630" y="35480"/>
                </a:lnTo>
                <a:lnTo>
                  <a:pt x="83530" y="35510"/>
                </a:lnTo>
                <a:lnTo>
                  <a:pt x="83370" y="35590"/>
                </a:lnTo>
                <a:lnTo>
                  <a:pt x="83370" y="35680"/>
                </a:lnTo>
                <a:lnTo>
                  <a:pt x="83490" y="35940"/>
                </a:lnTo>
                <a:lnTo>
                  <a:pt x="83670" y="36180"/>
                </a:lnTo>
                <a:lnTo>
                  <a:pt x="83910" y="36350"/>
                </a:lnTo>
                <a:lnTo>
                  <a:pt x="84220" y="36420"/>
                </a:lnTo>
                <a:lnTo>
                  <a:pt x="84480" y="36380"/>
                </a:lnTo>
                <a:lnTo>
                  <a:pt x="84820" y="36300"/>
                </a:lnTo>
                <a:lnTo>
                  <a:pt x="85150" y="36160"/>
                </a:lnTo>
                <a:lnTo>
                  <a:pt x="85370" y="36000"/>
                </a:lnTo>
                <a:lnTo>
                  <a:pt x="85190" y="35820"/>
                </a:lnTo>
                <a:lnTo>
                  <a:pt x="84570" y="35490"/>
                </a:lnTo>
                <a:lnTo>
                  <a:pt x="84460" y="35380"/>
                </a:lnTo>
                <a:lnTo>
                  <a:pt x="84410" y="35280"/>
                </a:lnTo>
                <a:lnTo>
                  <a:pt x="84350" y="35210"/>
                </a:lnTo>
                <a:lnTo>
                  <a:pt x="84220" y="35180"/>
                </a:lnTo>
                <a:lnTo>
                  <a:pt x="84060" y="35170"/>
                </a:lnTo>
                <a:lnTo>
                  <a:pt x="82950" y="34770"/>
                </a:lnTo>
                <a:lnTo>
                  <a:pt x="82760" y="34650"/>
                </a:lnTo>
                <a:lnTo>
                  <a:pt x="82430" y="34160"/>
                </a:lnTo>
                <a:lnTo>
                  <a:pt x="82260" y="34030"/>
                </a:lnTo>
                <a:lnTo>
                  <a:pt x="82390" y="33920"/>
                </a:lnTo>
                <a:lnTo>
                  <a:pt x="82530" y="33840"/>
                </a:lnTo>
                <a:lnTo>
                  <a:pt x="82850" y="33720"/>
                </a:lnTo>
                <a:lnTo>
                  <a:pt x="84160" y="34300"/>
                </a:lnTo>
                <a:lnTo>
                  <a:pt x="84370" y="34600"/>
                </a:lnTo>
                <a:lnTo>
                  <a:pt x="84450" y="34760"/>
                </a:lnTo>
                <a:lnTo>
                  <a:pt x="84650" y="34910"/>
                </a:lnTo>
                <a:lnTo>
                  <a:pt x="84900" y="35020"/>
                </a:lnTo>
                <a:lnTo>
                  <a:pt x="85310" y="35110"/>
                </a:lnTo>
                <a:lnTo>
                  <a:pt x="85480" y="35230"/>
                </a:lnTo>
                <a:lnTo>
                  <a:pt x="85630" y="35400"/>
                </a:lnTo>
                <a:lnTo>
                  <a:pt x="85760" y="35590"/>
                </a:lnTo>
                <a:lnTo>
                  <a:pt x="85660" y="35660"/>
                </a:lnTo>
                <a:lnTo>
                  <a:pt x="85540" y="35760"/>
                </a:lnTo>
                <a:lnTo>
                  <a:pt x="85460" y="35800"/>
                </a:lnTo>
                <a:lnTo>
                  <a:pt x="85460" y="35890"/>
                </a:lnTo>
                <a:lnTo>
                  <a:pt x="85700" y="35940"/>
                </a:lnTo>
                <a:lnTo>
                  <a:pt x="85900" y="35800"/>
                </a:lnTo>
                <a:lnTo>
                  <a:pt x="86060" y="35780"/>
                </a:lnTo>
                <a:lnTo>
                  <a:pt x="86170" y="36220"/>
                </a:lnTo>
                <a:lnTo>
                  <a:pt x="86140" y="36780"/>
                </a:lnTo>
                <a:lnTo>
                  <a:pt x="86170" y="36930"/>
                </a:lnTo>
                <a:lnTo>
                  <a:pt x="86280" y="37040"/>
                </a:lnTo>
                <a:lnTo>
                  <a:pt x="86390" y="37030"/>
                </a:lnTo>
                <a:lnTo>
                  <a:pt x="86460" y="36930"/>
                </a:lnTo>
                <a:lnTo>
                  <a:pt x="86460" y="36730"/>
                </a:lnTo>
                <a:lnTo>
                  <a:pt x="86570" y="36730"/>
                </a:lnTo>
                <a:lnTo>
                  <a:pt x="86700" y="37020"/>
                </a:lnTo>
                <a:lnTo>
                  <a:pt x="86820" y="36950"/>
                </a:lnTo>
                <a:lnTo>
                  <a:pt x="87060" y="36510"/>
                </a:lnTo>
                <a:lnTo>
                  <a:pt x="87290" y="36380"/>
                </a:lnTo>
                <a:lnTo>
                  <a:pt x="87590" y="36290"/>
                </a:lnTo>
                <a:lnTo>
                  <a:pt x="88110" y="36220"/>
                </a:lnTo>
                <a:lnTo>
                  <a:pt x="88180" y="36150"/>
                </a:lnTo>
                <a:lnTo>
                  <a:pt x="88150" y="35800"/>
                </a:lnTo>
                <a:lnTo>
                  <a:pt x="88170" y="35680"/>
                </a:lnTo>
                <a:lnTo>
                  <a:pt x="88270" y="35620"/>
                </a:lnTo>
                <a:lnTo>
                  <a:pt x="88360" y="35630"/>
                </a:lnTo>
                <a:lnTo>
                  <a:pt x="88470" y="35660"/>
                </a:lnTo>
                <a:lnTo>
                  <a:pt x="89410" y="35850"/>
                </a:lnTo>
                <a:lnTo>
                  <a:pt x="89660" y="35800"/>
                </a:lnTo>
                <a:lnTo>
                  <a:pt x="89660" y="35890"/>
                </a:lnTo>
                <a:lnTo>
                  <a:pt x="89570" y="35980"/>
                </a:lnTo>
                <a:lnTo>
                  <a:pt x="89580" y="36040"/>
                </a:lnTo>
                <a:lnTo>
                  <a:pt x="89630" y="36110"/>
                </a:lnTo>
                <a:lnTo>
                  <a:pt x="89660" y="36220"/>
                </a:lnTo>
                <a:lnTo>
                  <a:pt x="89660" y="36670"/>
                </a:lnTo>
                <a:lnTo>
                  <a:pt x="89590" y="36900"/>
                </a:lnTo>
                <a:lnTo>
                  <a:pt x="89420" y="37000"/>
                </a:lnTo>
                <a:lnTo>
                  <a:pt x="89250" y="36930"/>
                </a:lnTo>
                <a:lnTo>
                  <a:pt x="89170" y="36670"/>
                </a:lnTo>
                <a:lnTo>
                  <a:pt x="89120" y="36600"/>
                </a:lnTo>
                <a:lnTo>
                  <a:pt x="88990" y="36550"/>
                </a:lnTo>
                <a:lnTo>
                  <a:pt x="88840" y="36520"/>
                </a:lnTo>
                <a:lnTo>
                  <a:pt x="88720" y="36510"/>
                </a:lnTo>
                <a:lnTo>
                  <a:pt x="88630" y="36570"/>
                </a:lnTo>
                <a:lnTo>
                  <a:pt x="88550" y="36710"/>
                </a:lnTo>
                <a:lnTo>
                  <a:pt x="88460" y="36930"/>
                </a:lnTo>
                <a:lnTo>
                  <a:pt x="88390" y="37010"/>
                </a:lnTo>
                <a:lnTo>
                  <a:pt x="88330" y="37060"/>
                </a:lnTo>
                <a:lnTo>
                  <a:pt x="88280" y="37130"/>
                </a:lnTo>
                <a:lnTo>
                  <a:pt x="88260" y="37290"/>
                </a:lnTo>
                <a:lnTo>
                  <a:pt x="88290" y="37430"/>
                </a:lnTo>
                <a:lnTo>
                  <a:pt x="88380" y="37460"/>
                </a:lnTo>
                <a:lnTo>
                  <a:pt x="88480" y="37410"/>
                </a:lnTo>
                <a:lnTo>
                  <a:pt x="88560" y="37340"/>
                </a:lnTo>
                <a:lnTo>
                  <a:pt x="88480" y="37220"/>
                </a:lnTo>
                <a:lnTo>
                  <a:pt x="88470" y="37120"/>
                </a:lnTo>
                <a:lnTo>
                  <a:pt x="88500" y="37030"/>
                </a:lnTo>
                <a:lnTo>
                  <a:pt x="88560" y="36930"/>
                </a:lnTo>
                <a:lnTo>
                  <a:pt x="88670" y="36930"/>
                </a:lnTo>
                <a:lnTo>
                  <a:pt x="88700" y="37300"/>
                </a:lnTo>
                <a:lnTo>
                  <a:pt x="88800" y="37570"/>
                </a:lnTo>
                <a:lnTo>
                  <a:pt x="88980" y="37670"/>
                </a:lnTo>
                <a:lnTo>
                  <a:pt x="89260" y="37550"/>
                </a:lnTo>
                <a:lnTo>
                  <a:pt x="89340" y="37460"/>
                </a:lnTo>
                <a:lnTo>
                  <a:pt x="89480" y="37240"/>
                </a:lnTo>
                <a:lnTo>
                  <a:pt x="89560" y="37150"/>
                </a:lnTo>
                <a:lnTo>
                  <a:pt x="89680" y="37070"/>
                </a:lnTo>
                <a:lnTo>
                  <a:pt x="90330" y="36840"/>
                </a:lnTo>
                <a:lnTo>
                  <a:pt x="90320" y="36780"/>
                </a:lnTo>
                <a:lnTo>
                  <a:pt x="90260" y="36620"/>
                </a:lnTo>
                <a:lnTo>
                  <a:pt x="90200" y="36530"/>
                </a:lnTo>
                <a:lnTo>
                  <a:pt x="90110" y="36460"/>
                </a:lnTo>
                <a:lnTo>
                  <a:pt x="90030" y="36370"/>
                </a:lnTo>
                <a:lnTo>
                  <a:pt x="89970" y="36220"/>
                </a:lnTo>
                <a:lnTo>
                  <a:pt x="89920" y="36000"/>
                </a:lnTo>
                <a:lnTo>
                  <a:pt x="89810" y="35720"/>
                </a:lnTo>
                <a:lnTo>
                  <a:pt x="89630" y="35540"/>
                </a:lnTo>
                <a:lnTo>
                  <a:pt x="89360" y="35680"/>
                </a:lnTo>
                <a:lnTo>
                  <a:pt x="88930" y="35420"/>
                </a:lnTo>
                <a:lnTo>
                  <a:pt x="88710" y="35370"/>
                </a:lnTo>
                <a:lnTo>
                  <a:pt x="88460" y="35490"/>
                </a:lnTo>
                <a:lnTo>
                  <a:pt x="88370" y="35380"/>
                </a:lnTo>
                <a:lnTo>
                  <a:pt x="88400" y="35330"/>
                </a:lnTo>
                <a:lnTo>
                  <a:pt x="88460" y="35180"/>
                </a:lnTo>
                <a:lnTo>
                  <a:pt x="88220" y="35140"/>
                </a:lnTo>
                <a:lnTo>
                  <a:pt x="87590" y="34910"/>
                </a:lnTo>
                <a:lnTo>
                  <a:pt x="87460" y="34820"/>
                </a:lnTo>
                <a:lnTo>
                  <a:pt x="87310" y="34640"/>
                </a:lnTo>
                <a:lnTo>
                  <a:pt x="87000" y="34550"/>
                </a:lnTo>
                <a:lnTo>
                  <a:pt x="86780" y="34410"/>
                </a:lnTo>
                <a:lnTo>
                  <a:pt x="86870" y="34130"/>
                </a:lnTo>
                <a:lnTo>
                  <a:pt x="87100" y="34020"/>
                </a:lnTo>
                <a:lnTo>
                  <a:pt x="87330" y="34140"/>
                </a:lnTo>
                <a:lnTo>
                  <a:pt x="87540" y="34340"/>
                </a:lnTo>
                <a:lnTo>
                  <a:pt x="87710" y="34440"/>
                </a:lnTo>
                <a:lnTo>
                  <a:pt x="87870" y="34500"/>
                </a:lnTo>
                <a:lnTo>
                  <a:pt x="89440" y="35320"/>
                </a:lnTo>
                <a:lnTo>
                  <a:pt x="91410" y="36070"/>
                </a:lnTo>
                <a:lnTo>
                  <a:pt x="92160" y="36620"/>
                </a:lnTo>
                <a:lnTo>
                  <a:pt x="92330" y="36910"/>
                </a:lnTo>
                <a:lnTo>
                  <a:pt x="92570" y="37880"/>
                </a:lnTo>
                <a:lnTo>
                  <a:pt x="92820" y="38490"/>
                </a:lnTo>
                <a:lnTo>
                  <a:pt x="93210" y="39060"/>
                </a:lnTo>
                <a:lnTo>
                  <a:pt x="93660" y="39420"/>
                </a:lnTo>
                <a:lnTo>
                  <a:pt x="95450" y="40140"/>
                </a:lnTo>
                <a:lnTo>
                  <a:pt x="95260" y="40170"/>
                </a:lnTo>
                <a:lnTo>
                  <a:pt x="94770" y="40140"/>
                </a:lnTo>
                <a:lnTo>
                  <a:pt x="94570" y="40180"/>
                </a:lnTo>
                <a:lnTo>
                  <a:pt x="94180" y="40360"/>
                </a:lnTo>
                <a:lnTo>
                  <a:pt x="93540" y="40350"/>
                </a:lnTo>
                <a:lnTo>
                  <a:pt x="93480" y="40360"/>
                </a:lnTo>
                <a:lnTo>
                  <a:pt x="93300" y="40290"/>
                </a:lnTo>
                <a:lnTo>
                  <a:pt x="93190" y="40210"/>
                </a:lnTo>
                <a:lnTo>
                  <a:pt x="93200" y="40130"/>
                </a:lnTo>
                <a:lnTo>
                  <a:pt x="93380" y="40050"/>
                </a:lnTo>
                <a:lnTo>
                  <a:pt x="92730" y="39980"/>
                </a:lnTo>
                <a:lnTo>
                  <a:pt x="92480" y="40000"/>
                </a:lnTo>
                <a:lnTo>
                  <a:pt x="92260" y="40140"/>
                </a:lnTo>
                <a:lnTo>
                  <a:pt x="92190" y="39940"/>
                </a:lnTo>
                <a:lnTo>
                  <a:pt x="92030" y="39850"/>
                </a:lnTo>
                <a:lnTo>
                  <a:pt x="91850" y="39770"/>
                </a:lnTo>
                <a:lnTo>
                  <a:pt x="91660" y="39630"/>
                </a:lnTo>
                <a:lnTo>
                  <a:pt x="91520" y="39890"/>
                </a:lnTo>
                <a:lnTo>
                  <a:pt x="91300" y="40140"/>
                </a:lnTo>
                <a:lnTo>
                  <a:pt x="91000" y="40320"/>
                </a:lnTo>
                <a:lnTo>
                  <a:pt x="90660" y="40360"/>
                </a:lnTo>
                <a:lnTo>
                  <a:pt x="90530" y="40280"/>
                </a:lnTo>
                <a:lnTo>
                  <a:pt x="90350" y="40010"/>
                </a:lnTo>
                <a:lnTo>
                  <a:pt x="90270" y="39930"/>
                </a:lnTo>
                <a:lnTo>
                  <a:pt x="90080" y="39900"/>
                </a:lnTo>
                <a:lnTo>
                  <a:pt x="89930" y="39920"/>
                </a:lnTo>
                <a:lnTo>
                  <a:pt x="89880" y="39990"/>
                </a:lnTo>
                <a:lnTo>
                  <a:pt x="89980" y="40140"/>
                </a:lnTo>
                <a:lnTo>
                  <a:pt x="89900" y="40240"/>
                </a:lnTo>
                <a:lnTo>
                  <a:pt x="89880" y="40330"/>
                </a:lnTo>
                <a:lnTo>
                  <a:pt x="89870" y="40560"/>
                </a:lnTo>
                <a:lnTo>
                  <a:pt x="89730" y="40430"/>
                </a:lnTo>
                <a:lnTo>
                  <a:pt x="89650" y="40490"/>
                </a:lnTo>
                <a:lnTo>
                  <a:pt x="89630" y="40670"/>
                </a:lnTo>
                <a:lnTo>
                  <a:pt x="89670" y="40870"/>
                </a:lnTo>
                <a:lnTo>
                  <a:pt x="89590" y="40830"/>
                </a:lnTo>
                <a:lnTo>
                  <a:pt x="89370" y="40770"/>
                </a:lnTo>
                <a:lnTo>
                  <a:pt x="89410" y="40820"/>
                </a:lnTo>
                <a:lnTo>
                  <a:pt x="89450" y="40920"/>
                </a:lnTo>
                <a:lnTo>
                  <a:pt x="89470" y="40980"/>
                </a:lnTo>
                <a:lnTo>
                  <a:pt x="89260" y="41040"/>
                </a:lnTo>
                <a:lnTo>
                  <a:pt x="88900" y="41330"/>
                </a:lnTo>
                <a:lnTo>
                  <a:pt x="88540" y="41460"/>
                </a:lnTo>
                <a:lnTo>
                  <a:pt x="88470" y="41630"/>
                </a:lnTo>
                <a:lnTo>
                  <a:pt x="88440" y="41830"/>
                </a:lnTo>
                <a:lnTo>
                  <a:pt x="88380" y="42010"/>
                </a:lnTo>
                <a:lnTo>
                  <a:pt x="88270" y="42010"/>
                </a:lnTo>
                <a:lnTo>
                  <a:pt x="88150" y="41860"/>
                </a:lnTo>
                <a:lnTo>
                  <a:pt x="87880" y="41780"/>
                </a:lnTo>
                <a:lnTo>
                  <a:pt x="87550" y="41760"/>
                </a:lnTo>
                <a:lnTo>
                  <a:pt x="87270" y="41800"/>
                </a:lnTo>
                <a:lnTo>
                  <a:pt x="86990" y="41930"/>
                </a:lnTo>
                <a:lnTo>
                  <a:pt x="86940" y="42100"/>
                </a:lnTo>
                <a:lnTo>
                  <a:pt x="87070" y="42530"/>
                </a:lnTo>
                <a:lnTo>
                  <a:pt x="86970" y="42530"/>
                </a:lnTo>
                <a:lnTo>
                  <a:pt x="86910" y="42400"/>
                </a:lnTo>
                <a:lnTo>
                  <a:pt x="86800" y="42330"/>
                </a:lnTo>
                <a:lnTo>
                  <a:pt x="86650" y="42310"/>
                </a:lnTo>
                <a:lnTo>
                  <a:pt x="86470" y="42320"/>
                </a:lnTo>
                <a:lnTo>
                  <a:pt x="86500" y="42560"/>
                </a:lnTo>
                <a:lnTo>
                  <a:pt x="86200" y="42680"/>
                </a:lnTo>
                <a:lnTo>
                  <a:pt x="85380" y="42730"/>
                </a:lnTo>
                <a:lnTo>
                  <a:pt x="85490" y="42900"/>
                </a:lnTo>
                <a:lnTo>
                  <a:pt x="85560" y="42980"/>
                </a:lnTo>
                <a:lnTo>
                  <a:pt x="85670" y="43050"/>
                </a:lnTo>
                <a:lnTo>
                  <a:pt x="85400" y="43060"/>
                </a:lnTo>
                <a:lnTo>
                  <a:pt x="85110" y="43150"/>
                </a:lnTo>
                <a:lnTo>
                  <a:pt x="84850" y="43300"/>
                </a:lnTo>
                <a:lnTo>
                  <a:pt x="84680" y="43460"/>
                </a:lnTo>
                <a:lnTo>
                  <a:pt x="84590" y="43350"/>
                </a:lnTo>
                <a:lnTo>
                  <a:pt x="84540" y="43310"/>
                </a:lnTo>
                <a:lnTo>
                  <a:pt x="84480" y="43290"/>
                </a:lnTo>
                <a:lnTo>
                  <a:pt x="84380" y="43250"/>
                </a:lnTo>
                <a:lnTo>
                  <a:pt x="84450" y="43390"/>
                </a:lnTo>
                <a:lnTo>
                  <a:pt x="84470" y="43460"/>
                </a:lnTo>
                <a:lnTo>
                  <a:pt x="84280" y="43410"/>
                </a:lnTo>
                <a:lnTo>
                  <a:pt x="84050" y="43150"/>
                </a:lnTo>
                <a:lnTo>
                  <a:pt x="83870" y="43050"/>
                </a:lnTo>
                <a:lnTo>
                  <a:pt x="83800" y="43400"/>
                </a:lnTo>
                <a:lnTo>
                  <a:pt x="83800" y="43540"/>
                </a:lnTo>
                <a:lnTo>
                  <a:pt x="83870" y="43660"/>
                </a:lnTo>
                <a:lnTo>
                  <a:pt x="82430" y="43740"/>
                </a:lnTo>
                <a:lnTo>
                  <a:pt x="82180" y="43710"/>
                </a:lnTo>
                <a:lnTo>
                  <a:pt x="82150" y="43590"/>
                </a:lnTo>
                <a:lnTo>
                  <a:pt x="82080" y="43550"/>
                </a:lnTo>
                <a:lnTo>
                  <a:pt x="81830" y="43560"/>
                </a:lnTo>
                <a:lnTo>
                  <a:pt x="81680" y="43540"/>
                </a:lnTo>
                <a:lnTo>
                  <a:pt x="81620" y="43490"/>
                </a:lnTo>
                <a:lnTo>
                  <a:pt x="81580" y="43420"/>
                </a:lnTo>
                <a:lnTo>
                  <a:pt x="81250" y="43200"/>
                </a:lnTo>
                <a:lnTo>
                  <a:pt x="81140" y="43210"/>
                </a:lnTo>
                <a:lnTo>
                  <a:pt x="80980" y="43340"/>
                </a:lnTo>
                <a:lnTo>
                  <a:pt x="81150" y="43700"/>
                </a:lnTo>
                <a:lnTo>
                  <a:pt x="81250" y="43840"/>
                </a:lnTo>
                <a:lnTo>
                  <a:pt x="81380" y="43960"/>
                </a:lnTo>
                <a:lnTo>
                  <a:pt x="81380" y="44080"/>
                </a:lnTo>
                <a:lnTo>
                  <a:pt x="81280" y="44140"/>
                </a:lnTo>
                <a:lnTo>
                  <a:pt x="81220" y="44130"/>
                </a:lnTo>
                <a:lnTo>
                  <a:pt x="81150" y="44100"/>
                </a:lnTo>
                <a:lnTo>
                  <a:pt x="81030" y="44080"/>
                </a:lnTo>
                <a:lnTo>
                  <a:pt x="80900" y="44100"/>
                </a:lnTo>
                <a:lnTo>
                  <a:pt x="80820" y="44170"/>
                </a:lnTo>
                <a:lnTo>
                  <a:pt x="80760" y="44240"/>
                </a:lnTo>
                <a:lnTo>
                  <a:pt x="80680" y="44290"/>
                </a:lnTo>
                <a:lnTo>
                  <a:pt x="80320" y="44390"/>
                </a:lnTo>
                <a:lnTo>
                  <a:pt x="80110" y="44410"/>
                </a:lnTo>
                <a:lnTo>
                  <a:pt x="79930" y="44340"/>
                </a:lnTo>
                <a:lnTo>
                  <a:pt x="79580" y="43960"/>
                </a:lnTo>
                <a:lnTo>
                  <a:pt x="79470" y="43870"/>
                </a:lnTo>
                <a:lnTo>
                  <a:pt x="79340" y="43790"/>
                </a:lnTo>
                <a:lnTo>
                  <a:pt x="79140" y="43720"/>
                </a:lnTo>
                <a:lnTo>
                  <a:pt x="78950" y="43740"/>
                </a:lnTo>
                <a:lnTo>
                  <a:pt x="78870" y="43920"/>
                </a:lnTo>
                <a:lnTo>
                  <a:pt x="78950" y="44620"/>
                </a:lnTo>
                <a:lnTo>
                  <a:pt x="78870" y="44960"/>
                </a:lnTo>
                <a:lnTo>
                  <a:pt x="78580" y="45110"/>
                </a:lnTo>
                <a:lnTo>
                  <a:pt x="78410" y="45100"/>
                </a:lnTo>
                <a:lnTo>
                  <a:pt x="78060" y="45020"/>
                </a:lnTo>
                <a:lnTo>
                  <a:pt x="77840" y="45000"/>
                </a:lnTo>
                <a:lnTo>
                  <a:pt x="77730" y="44920"/>
                </a:lnTo>
                <a:lnTo>
                  <a:pt x="77620" y="44530"/>
                </a:lnTo>
                <a:lnTo>
                  <a:pt x="77480" y="44380"/>
                </a:lnTo>
                <a:lnTo>
                  <a:pt x="77290" y="44670"/>
                </a:lnTo>
                <a:lnTo>
                  <a:pt x="77080" y="45050"/>
                </a:lnTo>
                <a:lnTo>
                  <a:pt x="76820" y="45380"/>
                </a:lnTo>
                <a:lnTo>
                  <a:pt x="76270" y="45570"/>
                </a:lnTo>
                <a:lnTo>
                  <a:pt x="75890" y="45790"/>
                </a:lnTo>
                <a:lnTo>
                  <a:pt x="75730" y="45830"/>
                </a:lnTo>
                <a:lnTo>
                  <a:pt x="75510" y="45770"/>
                </a:lnTo>
                <a:lnTo>
                  <a:pt x="75360" y="45640"/>
                </a:lnTo>
                <a:lnTo>
                  <a:pt x="75200" y="45550"/>
                </a:lnTo>
                <a:lnTo>
                  <a:pt x="74980" y="45620"/>
                </a:lnTo>
                <a:lnTo>
                  <a:pt x="75030" y="45320"/>
                </a:lnTo>
                <a:lnTo>
                  <a:pt x="75080" y="45220"/>
                </a:lnTo>
                <a:lnTo>
                  <a:pt x="74020" y="45180"/>
                </a:lnTo>
                <a:lnTo>
                  <a:pt x="73690" y="45110"/>
                </a:lnTo>
                <a:lnTo>
                  <a:pt x="73120" y="44870"/>
                </a:lnTo>
                <a:lnTo>
                  <a:pt x="72840" y="44840"/>
                </a:lnTo>
                <a:lnTo>
                  <a:pt x="72570" y="45000"/>
                </a:lnTo>
                <a:lnTo>
                  <a:pt x="72350" y="44480"/>
                </a:lnTo>
                <a:lnTo>
                  <a:pt x="72200" y="44230"/>
                </a:lnTo>
                <a:lnTo>
                  <a:pt x="71900" y="44030"/>
                </a:lnTo>
                <a:lnTo>
                  <a:pt x="71920" y="43830"/>
                </a:lnTo>
                <a:lnTo>
                  <a:pt x="71880" y="43650"/>
                </a:lnTo>
                <a:lnTo>
                  <a:pt x="71590" y="43610"/>
                </a:lnTo>
                <a:lnTo>
                  <a:pt x="71600" y="43580"/>
                </a:lnTo>
                <a:lnTo>
                  <a:pt x="71710" y="43430"/>
                </a:lnTo>
                <a:lnTo>
                  <a:pt x="71750" y="43390"/>
                </a:lnTo>
                <a:lnTo>
                  <a:pt x="71540" y="43030"/>
                </a:lnTo>
                <a:lnTo>
                  <a:pt x="71220" y="42790"/>
                </a:lnTo>
                <a:lnTo>
                  <a:pt x="70840" y="42680"/>
                </a:lnTo>
                <a:lnTo>
                  <a:pt x="70460" y="42700"/>
                </a:lnTo>
                <a:lnTo>
                  <a:pt x="69590" y="42860"/>
                </a:lnTo>
                <a:lnTo>
                  <a:pt x="69350" y="43000"/>
                </a:lnTo>
                <a:lnTo>
                  <a:pt x="68680" y="43640"/>
                </a:lnTo>
                <a:lnTo>
                  <a:pt x="68420" y="43830"/>
                </a:lnTo>
                <a:lnTo>
                  <a:pt x="68190" y="4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