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Francisco Morazán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Francisco Morazá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9580" y="57650"/>
                </a:moveTo>
                <a:lnTo>
                  <a:pt x="29990" y="57130"/>
                </a:lnTo>
                <a:lnTo>
                  <a:pt x="30100" y="56780"/>
                </a:lnTo>
                <a:lnTo>
                  <a:pt x="30140" y="56720"/>
                </a:lnTo>
                <a:lnTo>
                  <a:pt x="30180" y="56620"/>
                </a:lnTo>
                <a:lnTo>
                  <a:pt x="30290" y="56090"/>
                </a:lnTo>
                <a:lnTo>
                  <a:pt x="30320" y="55800"/>
                </a:lnTo>
                <a:lnTo>
                  <a:pt x="30050" y="53830"/>
                </a:lnTo>
                <a:lnTo>
                  <a:pt x="30060" y="53520"/>
                </a:lnTo>
                <a:lnTo>
                  <a:pt x="30360" y="53150"/>
                </a:lnTo>
                <a:lnTo>
                  <a:pt x="30480" y="53050"/>
                </a:lnTo>
                <a:lnTo>
                  <a:pt x="30570" y="53000"/>
                </a:lnTo>
                <a:lnTo>
                  <a:pt x="30660" y="53000"/>
                </a:lnTo>
                <a:lnTo>
                  <a:pt x="31130" y="52950"/>
                </a:lnTo>
                <a:lnTo>
                  <a:pt x="31540" y="52760"/>
                </a:lnTo>
                <a:lnTo>
                  <a:pt x="31720" y="52650"/>
                </a:lnTo>
                <a:lnTo>
                  <a:pt x="31810" y="52530"/>
                </a:lnTo>
                <a:lnTo>
                  <a:pt x="31820" y="52450"/>
                </a:lnTo>
                <a:lnTo>
                  <a:pt x="31980" y="52130"/>
                </a:lnTo>
                <a:lnTo>
                  <a:pt x="32260" y="51950"/>
                </a:lnTo>
                <a:lnTo>
                  <a:pt x="32650" y="51870"/>
                </a:lnTo>
                <a:lnTo>
                  <a:pt x="32750" y="51810"/>
                </a:lnTo>
                <a:lnTo>
                  <a:pt x="32810" y="51710"/>
                </a:lnTo>
                <a:lnTo>
                  <a:pt x="32810" y="51620"/>
                </a:lnTo>
                <a:lnTo>
                  <a:pt x="32790" y="51560"/>
                </a:lnTo>
                <a:lnTo>
                  <a:pt x="32750" y="51460"/>
                </a:lnTo>
                <a:lnTo>
                  <a:pt x="32730" y="51440"/>
                </a:lnTo>
                <a:lnTo>
                  <a:pt x="32690" y="51420"/>
                </a:lnTo>
                <a:lnTo>
                  <a:pt x="32650" y="51400"/>
                </a:lnTo>
                <a:lnTo>
                  <a:pt x="32600" y="51380"/>
                </a:lnTo>
                <a:lnTo>
                  <a:pt x="32530" y="51330"/>
                </a:lnTo>
                <a:lnTo>
                  <a:pt x="32450" y="51260"/>
                </a:lnTo>
                <a:lnTo>
                  <a:pt x="32360" y="51160"/>
                </a:lnTo>
                <a:lnTo>
                  <a:pt x="32310" y="51070"/>
                </a:lnTo>
                <a:lnTo>
                  <a:pt x="32280" y="50910"/>
                </a:lnTo>
                <a:lnTo>
                  <a:pt x="32250" y="50320"/>
                </a:lnTo>
                <a:lnTo>
                  <a:pt x="32280" y="50160"/>
                </a:lnTo>
                <a:lnTo>
                  <a:pt x="32320" y="50070"/>
                </a:lnTo>
                <a:lnTo>
                  <a:pt x="32390" y="50040"/>
                </a:lnTo>
                <a:lnTo>
                  <a:pt x="32450" y="50040"/>
                </a:lnTo>
                <a:lnTo>
                  <a:pt x="32540" y="50060"/>
                </a:lnTo>
                <a:lnTo>
                  <a:pt x="32720" y="50140"/>
                </a:lnTo>
                <a:lnTo>
                  <a:pt x="32830" y="50100"/>
                </a:lnTo>
                <a:lnTo>
                  <a:pt x="32900" y="50050"/>
                </a:lnTo>
                <a:lnTo>
                  <a:pt x="33290" y="49530"/>
                </a:lnTo>
                <a:lnTo>
                  <a:pt x="33440" y="49210"/>
                </a:lnTo>
                <a:lnTo>
                  <a:pt x="33390" y="49100"/>
                </a:lnTo>
                <a:lnTo>
                  <a:pt x="33030" y="48820"/>
                </a:lnTo>
                <a:lnTo>
                  <a:pt x="33010" y="48780"/>
                </a:lnTo>
                <a:lnTo>
                  <a:pt x="32990" y="48730"/>
                </a:lnTo>
                <a:lnTo>
                  <a:pt x="33040" y="48690"/>
                </a:lnTo>
                <a:lnTo>
                  <a:pt x="33080" y="48630"/>
                </a:lnTo>
                <a:lnTo>
                  <a:pt x="33080" y="48480"/>
                </a:lnTo>
                <a:lnTo>
                  <a:pt x="33060" y="48410"/>
                </a:lnTo>
                <a:lnTo>
                  <a:pt x="33010" y="48360"/>
                </a:lnTo>
                <a:lnTo>
                  <a:pt x="32670" y="48050"/>
                </a:lnTo>
                <a:lnTo>
                  <a:pt x="32440" y="47900"/>
                </a:lnTo>
                <a:lnTo>
                  <a:pt x="32360" y="47790"/>
                </a:lnTo>
                <a:lnTo>
                  <a:pt x="32300" y="47650"/>
                </a:lnTo>
                <a:lnTo>
                  <a:pt x="32270" y="47530"/>
                </a:lnTo>
                <a:lnTo>
                  <a:pt x="32220" y="47300"/>
                </a:lnTo>
                <a:lnTo>
                  <a:pt x="32970" y="46560"/>
                </a:lnTo>
                <a:lnTo>
                  <a:pt x="33100" y="46280"/>
                </a:lnTo>
                <a:lnTo>
                  <a:pt x="33110" y="46210"/>
                </a:lnTo>
                <a:lnTo>
                  <a:pt x="33130" y="46130"/>
                </a:lnTo>
                <a:lnTo>
                  <a:pt x="33140" y="46040"/>
                </a:lnTo>
                <a:lnTo>
                  <a:pt x="33130" y="45810"/>
                </a:lnTo>
                <a:lnTo>
                  <a:pt x="33160" y="45750"/>
                </a:lnTo>
                <a:lnTo>
                  <a:pt x="33210" y="45720"/>
                </a:lnTo>
                <a:lnTo>
                  <a:pt x="33260" y="45730"/>
                </a:lnTo>
                <a:lnTo>
                  <a:pt x="33320" y="45750"/>
                </a:lnTo>
                <a:lnTo>
                  <a:pt x="33380" y="45790"/>
                </a:lnTo>
                <a:lnTo>
                  <a:pt x="33450" y="45810"/>
                </a:lnTo>
                <a:lnTo>
                  <a:pt x="33510" y="45830"/>
                </a:lnTo>
                <a:lnTo>
                  <a:pt x="33560" y="45830"/>
                </a:lnTo>
                <a:lnTo>
                  <a:pt x="33610" y="45830"/>
                </a:lnTo>
                <a:lnTo>
                  <a:pt x="33650" y="45830"/>
                </a:lnTo>
                <a:lnTo>
                  <a:pt x="33670" y="45860"/>
                </a:lnTo>
                <a:lnTo>
                  <a:pt x="33680" y="45920"/>
                </a:lnTo>
                <a:lnTo>
                  <a:pt x="33700" y="45950"/>
                </a:lnTo>
                <a:lnTo>
                  <a:pt x="33750" y="45970"/>
                </a:lnTo>
                <a:lnTo>
                  <a:pt x="33810" y="45990"/>
                </a:lnTo>
                <a:lnTo>
                  <a:pt x="33870" y="46000"/>
                </a:lnTo>
                <a:lnTo>
                  <a:pt x="34030" y="46010"/>
                </a:lnTo>
                <a:lnTo>
                  <a:pt x="34250" y="45620"/>
                </a:lnTo>
                <a:lnTo>
                  <a:pt x="34300" y="45410"/>
                </a:lnTo>
                <a:lnTo>
                  <a:pt x="34300" y="45330"/>
                </a:lnTo>
                <a:lnTo>
                  <a:pt x="34290" y="45250"/>
                </a:lnTo>
                <a:lnTo>
                  <a:pt x="34270" y="45130"/>
                </a:lnTo>
                <a:lnTo>
                  <a:pt x="34280" y="45080"/>
                </a:lnTo>
                <a:lnTo>
                  <a:pt x="34300" y="45060"/>
                </a:lnTo>
                <a:lnTo>
                  <a:pt x="34320" y="45080"/>
                </a:lnTo>
                <a:lnTo>
                  <a:pt x="34340" y="45100"/>
                </a:lnTo>
                <a:lnTo>
                  <a:pt x="34370" y="45120"/>
                </a:lnTo>
                <a:lnTo>
                  <a:pt x="34420" y="45110"/>
                </a:lnTo>
                <a:lnTo>
                  <a:pt x="34440" y="45070"/>
                </a:lnTo>
                <a:lnTo>
                  <a:pt x="34450" y="44970"/>
                </a:lnTo>
                <a:lnTo>
                  <a:pt x="34470" y="44930"/>
                </a:lnTo>
                <a:lnTo>
                  <a:pt x="34500" y="44910"/>
                </a:lnTo>
                <a:lnTo>
                  <a:pt x="34550" y="44900"/>
                </a:lnTo>
                <a:lnTo>
                  <a:pt x="34630" y="44880"/>
                </a:lnTo>
                <a:lnTo>
                  <a:pt x="34760" y="44780"/>
                </a:lnTo>
                <a:lnTo>
                  <a:pt x="34810" y="44760"/>
                </a:lnTo>
                <a:lnTo>
                  <a:pt x="34860" y="44750"/>
                </a:lnTo>
                <a:lnTo>
                  <a:pt x="34930" y="44720"/>
                </a:lnTo>
                <a:lnTo>
                  <a:pt x="35000" y="44680"/>
                </a:lnTo>
                <a:lnTo>
                  <a:pt x="35110" y="44610"/>
                </a:lnTo>
                <a:lnTo>
                  <a:pt x="35140" y="44570"/>
                </a:lnTo>
                <a:lnTo>
                  <a:pt x="35140" y="44540"/>
                </a:lnTo>
                <a:lnTo>
                  <a:pt x="35130" y="44520"/>
                </a:lnTo>
                <a:lnTo>
                  <a:pt x="35140" y="44460"/>
                </a:lnTo>
                <a:lnTo>
                  <a:pt x="35290" y="44040"/>
                </a:lnTo>
                <a:lnTo>
                  <a:pt x="35380" y="43690"/>
                </a:lnTo>
                <a:lnTo>
                  <a:pt x="35320" y="43180"/>
                </a:lnTo>
                <a:lnTo>
                  <a:pt x="35250" y="42940"/>
                </a:lnTo>
                <a:lnTo>
                  <a:pt x="35270" y="42710"/>
                </a:lnTo>
                <a:lnTo>
                  <a:pt x="35310" y="42560"/>
                </a:lnTo>
                <a:lnTo>
                  <a:pt x="35350" y="42480"/>
                </a:lnTo>
                <a:lnTo>
                  <a:pt x="35400" y="42440"/>
                </a:lnTo>
                <a:lnTo>
                  <a:pt x="35440" y="42420"/>
                </a:lnTo>
                <a:lnTo>
                  <a:pt x="35740" y="42400"/>
                </a:lnTo>
                <a:lnTo>
                  <a:pt x="35980" y="42210"/>
                </a:lnTo>
                <a:lnTo>
                  <a:pt x="35840" y="41990"/>
                </a:lnTo>
                <a:lnTo>
                  <a:pt x="35820" y="41880"/>
                </a:lnTo>
                <a:lnTo>
                  <a:pt x="35740" y="41800"/>
                </a:lnTo>
                <a:lnTo>
                  <a:pt x="35690" y="41750"/>
                </a:lnTo>
                <a:lnTo>
                  <a:pt x="35430" y="41640"/>
                </a:lnTo>
                <a:lnTo>
                  <a:pt x="35720" y="41240"/>
                </a:lnTo>
                <a:lnTo>
                  <a:pt x="35810" y="41030"/>
                </a:lnTo>
                <a:lnTo>
                  <a:pt x="35950" y="40810"/>
                </a:lnTo>
                <a:lnTo>
                  <a:pt x="36250" y="40560"/>
                </a:lnTo>
                <a:lnTo>
                  <a:pt x="36290" y="40480"/>
                </a:lnTo>
                <a:lnTo>
                  <a:pt x="36310" y="40390"/>
                </a:lnTo>
                <a:lnTo>
                  <a:pt x="36330" y="40080"/>
                </a:lnTo>
                <a:lnTo>
                  <a:pt x="36320" y="39920"/>
                </a:lnTo>
                <a:lnTo>
                  <a:pt x="36580" y="39700"/>
                </a:lnTo>
                <a:lnTo>
                  <a:pt x="37280" y="39610"/>
                </a:lnTo>
                <a:lnTo>
                  <a:pt x="37420" y="39620"/>
                </a:lnTo>
                <a:lnTo>
                  <a:pt x="37590" y="39650"/>
                </a:lnTo>
                <a:lnTo>
                  <a:pt x="37710" y="39710"/>
                </a:lnTo>
                <a:lnTo>
                  <a:pt x="37930" y="39780"/>
                </a:lnTo>
                <a:lnTo>
                  <a:pt x="38710" y="39740"/>
                </a:lnTo>
                <a:lnTo>
                  <a:pt x="39200" y="39850"/>
                </a:lnTo>
                <a:lnTo>
                  <a:pt x="39240" y="40020"/>
                </a:lnTo>
                <a:lnTo>
                  <a:pt x="39300" y="40120"/>
                </a:lnTo>
                <a:lnTo>
                  <a:pt x="39450" y="40310"/>
                </a:lnTo>
                <a:lnTo>
                  <a:pt x="39580" y="40440"/>
                </a:lnTo>
                <a:lnTo>
                  <a:pt x="39920" y="40620"/>
                </a:lnTo>
                <a:lnTo>
                  <a:pt x="40090" y="40790"/>
                </a:lnTo>
                <a:lnTo>
                  <a:pt x="40300" y="40910"/>
                </a:lnTo>
                <a:lnTo>
                  <a:pt x="40360" y="40960"/>
                </a:lnTo>
                <a:lnTo>
                  <a:pt x="40390" y="41000"/>
                </a:lnTo>
                <a:lnTo>
                  <a:pt x="40250" y="41110"/>
                </a:lnTo>
                <a:lnTo>
                  <a:pt x="40130" y="41520"/>
                </a:lnTo>
                <a:lnTo>
                  <a:pt x="39990" y="41640"/>
                </a:lnTo>
                <a:lnTo>
                  <a:pt x="40080" y="41960"/>
                </a:lnTo>
                <a:lnTo>
                  <a:pt x="40130" y="42070"/>
                </a:lnTo>
                <a:lnTo>
                  <a:pt x="40230" y="42230"/>
                </a:lnTo>
                <a:lnTo>
                  <a:pt x="40300" y="42390"/>
                </a:lnTo>
                <a:lnTo>
                  <a:pt x="40330" y="42800"/>
                </a:lnTo>
                <a:lnTo>
                  <a:pt x="40370" y="42960"/>
                </a:lnTo>
                <a:lnTo>
                  <a:pt x="40490" y="43120"/>
                </a:lnTo>
                <a:lnTo>
                  <a:pt x="40600" y="43680"/>
                </a:lnTo>
                <a:lnTo>
                  <a:pt x="41060" y="44810"/>
                </a:lnTo>
                <a:lnTo>
                  <a:pt x="41230" y="45130"/>
                </a:lnTo>
                <a:lnTo>
                  <a:pt x="41430" y="45350"/>
                </a:lnTo>
                <a:lnTo>
                  <a:pt x="41560" y="45460"/>
                </a:lnTo>
                <a:lnTo>
                  <a:pt x="41840" y="45530"/>
                </a:lnTo>
                <a:lnTo>
                  <a:pt x="41980" y="45670"/>
                </a:lnTo>
                <a:lnTo>
                  <a:pt x="42480" y="46140"/>
                </a:lnTo>
                <a:lnTo>
                  <a:pt x="42760" y="46500"/>
                </a:lnTo>
                <a:lnTo>
                  <a:pt x="42750" y="46770"/>
                </a:lnTo>
                <a:lnTo>
                  <a:pt x="42690" y="47010"/>
                </a:lnTo>
                <a:lnTo>
                  <a:pt x="42700" y="47140"/>
                </a:lnTo>
                <a:lnTo>
                  <a:pt x="42740" y="47280"/>
                </a:lnTo>
                <a:lnTo>
                  <a:pt x="42890" y="47520"/>
                </a:lnTo>
                <a:lnTo>
                  <a:pt x="42940" y="47630"/>
                </a:lnTo>
                <a:lnTo>
                  <a:pt x="42970" y="47850"/>
                </a:lnTo>
                <a:lnTo>
                  <a:pt x="43010" y="48060"/>
                </a:lnTo>
                <a:lnTo>
                  <a:pt x="43200" y="48570"/>
                </a:lnTo>
                <a:lnTo>
                  <a:pt x="43190" y="48780"/>
                </a:lnTo>
                <a:lnTo>
                  <a:pt x="42100" y="49620"/>
                </a:lnTo>
                <a:lnTo>
                  <a:pt x="41620" y="50080"/>
                </a:lnTo>
                <a:lnTo>
                  <a:pt x="41510" y="50570"/>
                </a:lnTo>
                <a:lnTo>
                  <a:pt x="41230" y="51070"/>
                </a:lnTo>
                <a:lnTo>
                  <a:pt x="40520" y="51700"/>
                </a:lnTo>
                <a:lnTo>
                  <a:pt x="40350" y="52170"/>
                </a:lnTo>
                <a:lnTo>
                  <a:pt x="40190" y="52400"/>
                </a:lnTo>
                <a:lnTo>
                  <a:pt x="40160" y="52470"/>
                </a:lnTo>
                <a:lnTo>
                  <a:pt x="40180" y="52530"/>
                </a:lnTo>
                <a:lnTo>
                  <a:pt x="40300" y="52560"/>
                </a:lnTo>
                <a:lnTo>
                  <a:pt x="40380" y="52610"/>
                </a:lnTo>
                <a:lnTo>
                  <a:pt x="40430" y="52680"/>
                </a:lnTo>
                <a:lnTo>
                  <a:pt x="40450" y="52740"/>
                </a:lnTo>
                <a:lnTo>
                  <a:pt x="40300" y="53040"/>
                </a:lnTo>
                <a:lnTo>
                  <a:pt x="39990" y="53080"/>
                </a:lnTo>
                <a:lnTo>
                  <a:pt x="39760" y="53040"/>
                </a:lnTo>
                <a:lnTo>
                  <a:pt x="39560" y="53040"/>
                </a:lnTo>
                <a:lnTo>
                  <a:pt x="39250" y="53160"/>
                </a:lnTo>
                <a:lnTo>
                  <a:pt x="39340" y="53430"/>
                </a:lnTo>
                <a:lnTo>
                  <a:pt x="39720" y="53950"/>
                </a:lnTo>
                <a:lnTo>
                  <a:pt x="40120" y="54250"/>
                </a:lnTo>
                <a:lnTo>
                  <a:pt x="40230" y="54310"/>
                </a:lnTo>
                <a:lnTo>
                  <a:pt x="40270" y="54410"/>
                </a:lnTo>
                <a:lnTo>
                  <a:pt x="40300" y="54570"/>
                </a:lnTo>
                <a:lnTo>
                  <a:pt x="40250" y="55170"/>
                </a:lnTo>
                <a:lnTo>
                  <a:pt x="40090" y="55470"/>
                </a:lnTo>
                <a:lnTo>
                  <a:pt x="39920" y="55650"/>
                </a:lnTo>
                <a:lnTo>
                  <a:pt x="39680" y="55780"/>
                </a:lnTo>
                <a:lnTo>
                  <a:pt x="39180" y="55690"/>
                </a:lnTo>
                <a:lnTo>
                  <a:pt x="39240" y="55910"/>
                </a:lnTo>
                <a:lnTo>
                  <a:pt x="39250" y="56020"/>
                </a:lnTo>
                <a:lnTo>
                  <a:pt x="39240" y="56140"/>
                </a:lnTo>
                <a:lnTo>
                  <a:pt x="39170" y="56290"/>
                </a:lnTo>
                <a:lnTo>
                  <a:pt x="39130" y="56490"/>
                </a:lnTo>
                <a:lnTo>
                  <a:pt x="39150" y="56780"/>
                </a:lnTo>
                <a:lnTo>
                  <a:pt x="39090" y="57470"/>
                </a:lnTo>
                <a:lnTo>
                  <a:pt x="38820" y="58160"/>
                </a:lnTo>
                <a:lnTo>
                  <a:pt x="38570" y="58480"/>
                </a:lnTo>
                <a:lnTo>
                  <a:pt x="38500" y="58530"/>
                </a:lnTo>
                <a:lnTo>
                  <a:pt x="38270" y="58530"/>
                </a:lnTo>
                <a:lnTo>
                  <a:pt x="37920" y="58470"/>
                </a:lnTo>
                <a:lnTo>
                  <a:pt x="37800" y="58410"/>
                </a:lnTo>
                <a:lnTo>
                  <a:pt x="37470" y="58110"/>
                </a:lnTo>
                <a:lnTo>
                  <a:pt x="37250" y="58010"/>
                </a:lnTo>
                <a:lnTo>
                  <a:pt x="37150" y="58130"/>
                </a:lnTo>
                <a:lnTo>
                  <a:pt x="37130" y="58180"/>
                </a:lnTo>
                <a:lnTo>
                  <a:pt x="37100" y="58300"/>
                </a:lnTo>
                <a:lnTo>
                  <a:pt x="37090" y="58510"/>
                </a:lnTo>
                <a:lnTo>
                  <a:pt x="37100" y="58720"/>
                </a:lnTo>
                <a:lnTo>
                  <a:pt x="37140" y="58880"/>
                </a:lnTo>
                <a:lnTo>
                  <a:pt x="37230" y="58990"/>
                </a:lnTo>
                <a:lnTo>
                  <a:pt x="37400" y="59300"/>
                </a:lnTo>
                <a:lnTo>
                  <a:pt x="37390" y="59540"/>
                </a:lnTo>
                <a:lnTo>
                  <a:pt x="37280" y="59700"/>
                </a:lnTo>
                <a:lnTo>
                  <a:pt x="37170" y="59940"/>
                </a:lnTo>
                <a:lnTo>
                  <a:pt x="37130" y="60200"/>
                </a:lnTo>
                <a:lnTo>
                  <a:pt x="37120" y="60260"/>
                </a:lnTo>
                <a:lnTo>
                  <a:pt x="37050" y="60250"/>
                </a:lnTo>
                <a:lnTo>
                  <a:pt x="36360" y="59950"/>
                </a:lnTo>
                <a:lnTo>
                  <a:pt x="35900" y="60100"/>
                </a:lnTo>
                <a:lnTo>
                  <a:pt x="35180" y="59840"/>
                </a:lnTo>
                <a:lnTo>
                  <a:pt x="34680" y="59900"/>
                </a:lnTo>
                <a:lnTo>
                  <a:pt x="34530" y="59830"/>
                </a:lnTo>
                <a:lnTo>
                  <a:pt x="34360" y="59740"/>
                </a:lnTo>
                <a:lnTo>
                  <a:pt x="33770" y="59810"/>
                </a:lnTo>
                <a:lnTo>
                  <a:pt x="33570" y="59620"/>
                </a:lnTo>
                <a:lnTo>
                  <a:pt x="33290" y="59350"/>
                </a:lnTo>
                <a:lnTo>
                  <a:pt x="33260" y="59150"/>
                </a:lnTo>
                <a:lnTo>
                  <a:pt x="33370" y="58900"/>
                </a:lnTo>
                <a:lnTo>
                  <a:pt x="33380" y="58840"/>
                </a:lnTo>
                <a:lnTo>
                  <a:pt x="33320" y="58820"/>
                </a:lnTo>
                <a:lnTo>
                  <a:pt x="33240" y="58820"/>
                </a:lnTo>
                <a:lnTo>
                  <a:pt x="33170" y="58840"/>
                </a:lnTo>
                <a:lnTo>
                  <a:pt x="33010" y="58800"/>
                </a:lnTo>
                <a:lnTo>
                  <a:pt x="32840" y="58750"/>
                </a:lnTo>
                <a:lnTo>
                  <a:pt x="32550" y="58760"/>
                </a:lnTo>
                <a:lnTo>
                  <a:pt x="32390" y="58810"/>
                </a:lnTo>
                <a:lnTo>
                  <a:pt x="32350" y="58980"/>
                </a:lnTo>
                <a:lnTo>
                  <a:pt x="32310" y="59370"/>
                </a:lnTo>
                <a:lnTo>
                  <a:pt x="32230" y="59700"/>
                </a:lnTo>
                <a:lnTo>
                  <a:pt x="32230" y="59910"/>
                </a:lnTo>
                <a:lnTo>
                  <a:pt x="32290" y="60110"/>
                </a:lnTo>
                <a:lnTo>
                  <a:pt x="32180" y="60180"/>
                </a:lnTo>
                <a:lnTo>
                  <a:pt x="32030" y="60130"/>
                </a:lnTo>
                <a:lnTo>
                  <a:pt x="31650" y="59890"/>
                </a:lnTo>
                <a:lnTo>
                  <a:pt x="31130" y="59500"/>
                </a:lnTo>
                <a:lnTo>
                  <a:pt x="31090" y="59450"/>
                </a:lnTo>
                <a:lnTo>
                  <a:pt x="31020" y="59400"/>
                </a:lnTo>
                <a:lnTo>
                  <a:pt x="30970" y="59380"/>
                </a:lnTo>
                <a:lnTo>
                  <a:pt x="30700" y="59410"/>
                </a:lnTo>
                <a:lnTo>
                  <a:pt x="30250" y="59320"/>
                </a:lnTo>
                <a:lnTo>
                  <a:pt x="29660" y="58920"/>
                </a:lnTo>
                <a:lnTo>
                  <a:pt x="29550" y="58740"/>
                </a:lnTo>
                <a:lnTo>
                  <a:pt x="29580" y="58090"/>
                </a:lnTo>
                <a:lnTo>
                  <a:pt x="29580" y="5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