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Paraíso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El Paraíso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43190" y="48780"/>
                </a:moveTo>
                <a:lnTo>
                  <a:pt x="43810" y="49040"/>
                </a:lnTo>
                <a:lnTo>
                  <a:pt x="43900" y="49060"/>
                </a:lnTo>
                <a:lnTo>
                  <a:pt x="44040" y="49040"/>
                </a:lnTo>
                <a:lnTo>
                  <a:pt x="44090" y="49020"/>
                </a:lnTo>
                <a:lnTo>
                  <a:pt x="44130" y="49000"/>
                </a:lnTo>
                <a:lnTo>
                  <a:pt x="44290" y="48970"/>
                </a:lnTo>
                <a:lnTo>
                  <a:pt x="44340" y="48980"/>
                </a:lnTo>
                <a:lnTo>
                  <a:pt x="44410" y="49020"/>
                </a:lnTo>
                <a:lnTo>
                  <a:pt x="44550" y="49190"/>
                </a:lnTo>
                <a:lnTo>
                  <a:pt x="44620" y="49340"/>
                </a:lnTo>
                <a:lnTo>
                  <a:pt x="44680" y="49410"/>
                </a:lnTo>
                <a:lnTo>
                  <a:pt x="44750" y="49420"/>
                </a:lnTo>
                <a:lnTo>
                  <a:pt x="44850" y="49400"/>
                </a:lnTo>
                <a:lnTo>
                  <a:pt x="45160" y="49440"/>
                </a:lnTo>
                <a:lnTo>
                  <a:pt x="45980" y="49670"/>
                </a:lnTo>
                <a:lnTo>
                  <a:pt x="46270" y="49970"/>
                </a:lnTo>
                <a:lnTo>
                  <a:pt x="46330" y="50000"/>
                </a:lnTo>
                <a:lnTo>
                  <a:pt x="46670" y="50090"/>
                </a:lnTo>
                <a:lnTo>
                  <a:pt x="46940" y="50300"/>
                </a:lnTo>
                <a:lnTo>
                  <a:pt x="47000" y="50370"/>
                </a:lnTo>
                <a:lnTo>
                  <a:pt x="47070" y="50470"/>
                </a:lnTo>
                <a:lnTo>
                  <a:pt x="47160" y="50680"/>
                </a:lnTo>
                <a:lnTo>
                  <a:pt x="47230" y="50740"/>
                </a:lnTo>
                <a:lnTo>
                  <a:pt x="47360" y="50780"/>
                </a:lnTo>
                <a:lnTo>
                  <a:pt x="48430" y="50850"/>
                </a:lnTo>
                <a:lnTo>
                  <a:pt x="48600" y="50820"/>
                </a:lnTo>
                <a:lnTo>
                  <a:pt x="48710" y="50780"/>
                </a:lnTo>
                <a:lnTo>
                  <a:pt x="49040" y="50580"/>
                </a:lnTo>
                <a:lnTo>
                  <a:pt x="49180" y="50440"/>
                </a:lnTo>
                <a:lnTo>
                  <a:pt x="49250" y="50390"/>
                </a:lnTo>
                <a:lnTo>
                  <a:pt x="49330" y="50350"/>
                </a:lnTo>
                <a:lnTo>
                  <a:pt x="49410" y="50330"/>
                </a:lnTo>
                <a:lnTo>
                  <a:pt x="49570" y="50230"/>
                </a:lnTo>
                <a:lnTo>
                  <a:pt x="49780" y="50120"/>
                </a:lnTo>
                <a:lnTo>
                  <a:pt x="50060" y="50040"/>
                </a:lnTo>
                <a:lnTo>
                  <a:pt x="50210" y="50020"/>
                </a:lnTo>
                <a:lnTo>
                  <a:pt x="50590" y="50030"/>
                </a:lnTo>
                <a:lnTo>
                  <a:pt x="50780" y="50070"/>
                </a:lnTo>
                <a:lnTo>
                  <a:pt x="50910" y="50130"/>
                </a:lnTo>
                <a:lnTo>
                  <a:pt x="51040" y="50290"/>
                </a:lnTo>
                <a:lnTo>
                  <a:pt x="51430" y="51000"/>
                </a:lnTo>
                <a:lnTo>
                  <a:pt x="51530" y="51110"/>
                </a:lnTo>
                <a:lnTo>
                  <a:pt x="51940" y="51270"/>
                </a:lnTo>
                <a:lnTo>
                  <a:pt x="52310" y="51350"/>
                </a:lnTo>
                <a:lnTo>
                  <a:pt x="52440" y="51350"/>
                </a:lnTo>
                <a:lnTo>
                  <a:pt x="52490" y="51290"/>
                </a:lnTo>
                <a:lnTo>
                  <a:pt x="52540" y="51160"/>
                </a:lnTo>
                <a:lnTo>
                  <a:pt x="52580" y="51110"/>
                </a:lnTo>
                <a:lnTo>
                  <a:pt x="52630" y="51070"/>
                </a:lnTo>
                <a:lnTo>
                  <a:pt x="52700" y="51050"/>
                </a:lnTo>
                <a:lnTo>
                  <a:pt x="52760" y="51050"/>
                </a:lnTo>
                <a:lnTo>
                  <a:pt x="53020" y="51110"/>
                </a:lnTo>
                <a:lnTo>
                  <a:pt x="53170" y="51200"/>
                </a:lnTo>
                <a:lnTo>
                  <a:pt x="53320" y="51330"/>
                </a:lnTo>
                <a:lnTo>
                  <a:pt x="53510" y="51630"/>
                </a:lnTo>
                <a:lnTo>
                  <a:pt x="53590" y="51830"/>
                </a:lnTo>
                <a:lnTo>
                  <a:pt x="53650" y="52030"/>
                </a:lnTo>
                <a:lnTo>
                  <a:pt x="53670" y="52170"/>
                </a:lnTo>
                <a:lnTo>
                  <a:pt x="53740" y="52290"/>
                </a:lnTo>
                <a:lnTo>
                  <a:pt x="53860" y="52380"/>
                </a:lnTo>
                <a:lnTo>
                  <a:pt x="54410" y="52640"/>
                </a:lnTo>
                <a:lnTo>
                  <a:pt x="54700" y="53020"/>
                </a:lnTo>
                <a:lnTo>
                  <a:pt x="54870" y="53160"/>
                </a:lnTo>
                <a:lnTo>
                  <a:pt x="54970" y="53180"/>
                </a:lnTo>
                <a:lnTo>
                  <a:pt x="55170" y="53170"/>
                </a:lnTo>
                <a:lnTo>
                  <a:pt x="55280" y="53140"/>
                </a:lnTo>
                <a:lnTo>
                  <a:pt x="55350" y="53080"/>
                </a:lnTo>
                <a:lnTo>
                  <a:pt x="55390" y="53020"/>
                </a:lnTo>
                <a:lnTo>
                  <a:pt x="55410" y="52950"/>
                </a:lnTo>
                <a:lnTo>
                  <a:pt x="55420" y="52790"/>
                </a:lnTo>
                <a:lnTo>
                  <a:pt x="55450" y="52720"/>
                </a:lnTo>
                <a:lnTo>
                  <a:pt x="55480" y="52670"/>
                </a:lnTo>
                <a:lnTo>
                  <a:pt x="55530" y="52620"/>
                </a:lnTo>
                <a:lnTo>
                  <a:pt x="55680" y="52560"/>
                </a:lnTo>
                <a:lnTo>
                  <a:pt x="55750" y="52510"/>
                </a:lnTo>
                <a:lnTo>
                  <a:pt x="55800" y="52460"/>
                </a:lnTo>
                <a:lnTo>
                  <a:pt x="55870" y="52420"/>
                </a:lnTo>
                <a:lnTo>
                  <a:pt x="55990" y="52410"/>
                </a:lnTo>
                <a:lnTo>
                  <a:pt x="56130" y="52430"/>
                </a:lnTo>
                <a:lnTo>
                  <a:pt x="56320" y="52560"/>
                </a:lnTo>
                <a:lnTo>
                  <a:pt x="56470" y="52640"/>
                </a:lnTo>
                <a:lnTo>
                  <a:pt x="56660" y="52670"/>
                </a:lnTo>
                <a:lnTo>
                  <a:pt x="56750" y="52650"/>
                </a:lnTo>
                <a:lnTo>
                  <a:pt x="56820" y="52600"/>
                </a:lnTo>
                <a:lnTo>
                  <a:pt x="56990" y="52250"/>
                </a:lnTo>
                <a:lnTo>
                  <a:pt x="57050" y="52180"/>
                </a:lnTo>
                <a:lnTo>
                  <a:pt x="57140" y="52170"/>
                </a:lnTo>
                <a:lnTo>
                  <a:pt x="57830" y="52320"/>
                </a:lnTo>
                <a:lnTo>
                  <a:pt x="58390" y="52490"/>
                </a:lnTo>
                <a:lnTo>
                  <a:pt x="58490" y="52500"/>
                </a:lnTo>
                <a:lnTo>
                  <a:pt x="58530" y="52490"/>
                </a:lnTo>
                <a:lnTo>
                  <a:pt x="58560" y="52380"/>
                </a:lnTo>
                <a:lnTo>
                  <a:pt x="58630" y="52360"/>
                </a:lnTo>
                <a:lnTo>
                  <a:pt x="58750" y="52400"/>
                </a:lnTo>
                <a:lnTo>
                  <a:pt x="58980" y="52600"/>
                </a:lnTo>
                <a:lnTo>
                  <a:pt x="59120" y="52760"/>
                </a:lnTo>
                <a:lnTo>
                  <a:pt x="59210" y="52940"/>
                </a:lnTo>
                <a:lnTo>
                  <a:pt x="59270" y="53260"/>
                </a:lnTo>
                <a:lnTo>
                  <a:pt x="59270" y="53430"/>
                </a:lnTo>
                <a:lnTo>
                  <a:pt x="59300" y="53580"/>
                </a:lnTo>
                <a:lnTo>
                  <a:pt x="59350" y="53700"/>
                </a:lnTo>
                <a:lnTo>
                  <a:pt x="59500" y="53810"/>
                </a:lnTo>
                <a:lnTo>
                  <a:pt x="59620" y="53880"/>
                </a:lnTo>
                <a:lnTo>
                  <a:pt x="59730" y="53970"/>
                </a:lnTo>
                <a:lnTo>
                  <a:pt x="59790" y="54030"/>
                </a:lnTo>
                <a:lnTo>
                  <a:pt x="59970" y="54520"/>
                </a:lnTo>
                <a:lnTo>
                  <a:pt x="59980" y="54530"/>
                </a:lnTo>
                <a:lnTo>
                  <a:pt x="59850" y="54550"/>
                </a:lnTo>
                <a:lnTo>
                  <a:pt x="59530" y="54650"/>
                </a:lnTo>
                <a:lnTo>
                  <a:pt x="59390" y="54860"/>
                </a:lnTo>
                <a:lnTo>
                  <a:pt x="59250" y="55010"/>
                </a:lnTo>
                <a:lnTo>
                  <a:pt x="58740" y="55170"/>
                </a:lnTo>
                <a:lnTo>
                  <a:pt x="58790" y="55330"/>
                </a:lnTo>
                <a:lnTo>
                  <a:pt x="58740" y="55340"/>
                </a:lnTo>
                <a:lnTo>
                  <a:pt x="58700" y="55340"/>
                </a:lnTo>
                <a:lnTo>
                  <a:pt x="58680" y="55360"/>
                </a:lnTo>
                <a:lnTo>
                  <a:pt x="58690" y="55430"/>
                </a:lnTo>
                <a:lnTo>
                  <a:pt x="58600" y="55430"/>
                </a:lnTo>
                <a:lnTo>
                  <a:pt x="58470" y="55390"/>
                </a:lnTo>
                <a:lnTo>
                  <a:pt x="58180" y="55650"/>
                </a:lnTo>
                <a:lnTo>
                  <a:pt x="57990" y="55740"/>
                </a:lnTo>
                <a:lnTo>
                  <a:pt x="57730" y="55720"/>
                </a:lnTo>
                <a:lnTo>
                  <a:pt x="57580" y="55680"/>
                </a:lnTo>
                <a:lnTo>
                  <a:pt x="57510" y="55770"/>
                </a:lnTo>
                <a:lnTo>
                  <a:pt x="57490" y="56090"/>
                </a:lnTo>
                <a:lnTo>
                  <a:pt x="57350" y="56550"/>
                </a:lnTo>
                <a:lnTo>
                  <a:pt x="57290" y="56840"/>
                </a:lnTo>
                <a:lnTo>
                  <a:pt x="57340" y="56970"/>
                </a:lnTo>
                <a:lnTo>
                  <a:pt x="57560" y="57040"/>
                </a:lnTo>
                <a:lnTo>
                  <a:pt x="57640" y="57210"/>
                </a:lnTo>
                <a:lnTo>
                  <a:pt x="57610" y="57440"/>
                </a:lnTo>
                <a:lnTo>
                  <a:pt x="57490" y="57680"/>
                </a:lnTo>
                <a:lnTo>
                  <a:pt x="57390" y="57780"/>
                </a:lnTo>
                <a:lnTo>
                  <a:pt x="57360" y="57810"/>
                </a:lnTo>
                <a:lnTo>
                  <a:pt x="57350" y="57800"/>
                </a:lnTo>
                <a:lnTo>
                  <a:pt x="57320" y="57790"/>
                </a:lnTo>
                <a:lnTo>
                  <a:pt x="57130" y="57570"/>
                </a:lnTo>
                <a:lnTo>
                  <a:pt x="56830" y="57550"/>
                </a:lnTo>
                <a:lnTo>
                  <a:pt x="56490" y="57560"/>
                </a:lnTo>
                <a:lnTo>
                  <a:pt x="56170" y="57450"/>
                </a:lnTo>
                <a:lnTo>
                  <a:pt x="55940" y="57160"/>
                </a:lnTo>
                <a:lnTo>
                  <a:pt x="55790" y="56850"/>
                </a:lnTo>
                <a:lnTo>
                  <a:pt x="55620" y="56590"/>
                </a:lnTo>
                <a:lnTo>
                  <a:pt x="55300" y="56450"/>
                </a:lnTo>
                <a:lnTo>
                  <a:pt x="55100" y="56460"/>
                </a:lnTo>
                <a:lnTo>
                  <a:pt x="54970" y="56520"/>
                </a:lnTo>
                <a:lnTo>
                  <a:pt x="54840" y="56550"/>
                </a:lnTo>
                <a:lnTo>
                  <a:pt x="54630" y="56480"/>
                </a:lnTo>
                <a:lnTo>
                  <a:pt x="54540" y="56390"/>
                </a:lnTo>
                <a:lnTo>
                  <a:pt x="54220" y="55970"/>
                </a:lnTo>
                <a:lnTo>
                  <a:pt x="53190" y="55220"/>
                </a:lnTo>
                <a:lnTo>
                  <a:pt x="53150" y="54820"/>
                </a:lnTo>
                <a:lnTo>
                  <a:pt x="53310" y="54490"/>
                </a:lnTo>
                <a:lnTo>
                  <a:pt x="53310" y="54330"/>
                </a:lnTo>
                <a:lnTo>
                  <a:pt x="52190" y="54490"/>
                </a:lnTo>
                <a:lnTo>
                  <a:pt x="51990" y="54600"/>
                </a:lnTo>
                <a:lnTo>
                  <a:pt x="51830" y="54750"/>
                </a:lnTo>
                <a:lnTo>
                  <a:pt x="51750" y="54880"/>
                </a:lnTo>
                <a:lnTo>
                  <a:pt x="51700" y="55020"/>
                </a:lnTo>
                <a:lnTo>
                  <a:pt x="51590" y="55210"/>
                </a:lnTo>
                <a:lnTo>
                  <a:pt x="51420" y="55390"/>
                </a:lnTo>
                <a:lnTo>
                  <a:pt x="51240" y="55490"/>
                </a:lnTo>
                <a:lnTo>
                  <a:pt x="51070" y="55550"/>
                </a:lnTo>
                <a:lnTo>
                  <a:pt x="50920" y="55660"/>
                </a:lnTo>
                <a:lnTo>
                  <a:pt x="50420" y="56440"/>
                </a:lnTo>
                <a:lnTo>
                  <a:pt x="49460" y="57480"/>
                </a:lnTo>
                <a:lnTo>
                  <a:pt x="49230" y="57840"/>
                </a:lnTo>
                <a:lnTo>
                  <a:pt x="49120" y="58290"/>
                </a:lnTo>
                <a:lnTo>
                  <a:pt x="49030" y="58510"/>
                </a:lnTo>
                <a:lnTo>
                  <a:pt x="48860" y="58710"/>
                </a:lnTo>
                <a:lnTo>
                  <a:pt x="48640" y="58810"/>
                </a:lnTo>
                <a:lnTo>
                  <a:pt x="48380" y="58880"/>
                </a:lnTo>
                <a:lnTo>
                  <a:pt x="47620" y="58930"/>
                </a:lnTo>
                <a:lnTo>
                  <a:pt x="47520" y="58910"/>
                </a:lnTo>
                <a:lnTo>
                  <a:pt x="47380" y="58870"/>
                </a:lnTo>
                <a:lnTo>
                  <a:pt x="47300" y="58810"/>
                </a:lnTo>
                <a:lnTo>
                  <a:pt x="47070" y="58570"/>
                </a:lnTo>
                <a:lnTo>
                  <a:pt x="46850" y="58600"/>
                </a:lnTo>
                <a:lnTo>
                  <a:pt x="46660" y="58700"/>
                </a:lnTo>
                <a:lnTo>
                  <a:pt x="46450" y="58770"/>
                </a:lnTo>
                <a:lnTo>
                  <a:pt x="46190" y="58700"/>
                </a:lnTo>
                <a:lnTo>
                  <a:pt x="45700" y="58430"/>
                </a:lnTo>
                <a:lnTo>
                  <a:pt x="45130" y="58460"/>
                </a:lnTo>
                <a:lnTo>
                  <a:pt x="43940" y="58690"/>
                </a:lnTo>
                <a:lnTo>
                  <a:pt x="43300" y="58610"/>
                </a:lnTo>
                <a:lnTo>
                  <a:pt x="43000" y="58640"/>
                </a:lnTo>
                <a:lnTo>
                  <a:pt x="42670" y="58810"/>
                </a:lnTo>
                <a:lnTo>
                  <a:pt x="42500" y="58920"/>
                </a:lnTo>
                <a:lnTo>
                  <a:pt x="42430" y="58980"/>
                </a:lnTo>
                <a:lnTo>
                  <a:pt x="42400" y="59080"/>
                </a:lnTo>
                <a:lnTo>
                  <a:pt x="42370" y="59280"/>
                </a:lnTo>
                <a:lnTo>
                  <a:pt x="42360" y="59550"/>
                </a:lnTo>
                <a:lnTo>
                  <a:pt x="42350" y="59550"/>
                </a:lnTo>
                <a:lnTo>
                  <a:pt x="42140" y="59640"/>
                </a:lnTo>
                <a:lnTo>
                  <a:pt x="42020" y="59660"/>
                </a:lnTo>
                <a:lnTo>
                  <a:pt x="41920" y="59750"/>
                </a:lnTo>
                <a:lnTo>
                  <a:pt x="41800" y="59940"/>
                </a:lnTo>
                <a:lnTo>
                  <a:pt x="41700" y="59950"/>
                </a:lnTo>
                <a:lnTo>
                  <a:pt x="41590" y="59950"/>
                </a:lnTo>
                <a:lnTo>
                  <a:pt x="41340" y="59970"/>
                </a:lnTo>
                <a:lnTo>
                  <a:pt x="41220" y="60020"/>
                </a:lnTo>
                <a:lnTo>
                  <a:pt x="40660" y="60390"/>
                </a:lnTo>
                <a:lnTo>
                  <a:pt x="40600" y="60280"/>
                </a:lnTo>
                <a:lnTo>
                  <a:pt x="40170" y="60320"/>
                </a:lnTo>
                <a:lnTo>
                  <a:pt x="40100" y="60280"/>
                </a:lnTo>
                <a:lnTo>
                  <a:pt x="40000" y="60260"/>
                </a:lnTo>
                <a:lnTo>
                  <a:pt x="39970" y="60310"/>
                </a:lnTo>
                <a:lnTo>
                  <a:pt x="39920" y="60580"/>
                </a:lnTo>
                <a:lnTo>
                  <a:pt x="39860" y="60720"/>
                </a:lnTo>
                <a:lnTo>
                  <a:pt x="39750" y="60880"/>
                </a:lnTo>
                <a:lnTo>
                  <a:pt x="39520" y="61140"/>
                </a:lnTo>
                <a:lnTo>
                  <a:pt x="39360" y="61260"/>
                </a:lnTo>
                <a:lnTo>
                  <a:pt x="39240" y="61340"/>
                </a:lnTo>
                <a:lnTo>
                  <a:pt x="39030" y="61410"/>
                </a:lnTo>
                <a:lnTo>
                  <a:pt x="38870" y="61560"/>
                </a:lnTo>
                <a:lnTo>
                  <a:pt x="38810" y="61680"/>
                </a:lnTo>
                <a:lnTo>
                  <a:pt x="38780" y="61900"/>
                </a:lnTo>
                <a:lnTo>
                  <a:pt x="38450" y="62280"/>
                </a:lnTo>
                <a:lnTo>
                  <a:pt x="38000" y="62540"/>
                </a:lnTo>
                <a:lnTo>
                  <a:pt x="37900" y="62580"/>
                </a:lnTo>
                <a:lnTo>
                  <a:pt x="37720" y="62550"/>
                </a:lnTo>
                <a:lnTo>
                  <a:pt x="37460" y="62350"/>
                </a:lnTo>
                <a:lnTo>
                  <a:pt x="37340" y="62070"/>
                </a:lnTo>
                <a:lnTo>
                  <a:pt x="37330" y="61930"/>
                </a:lnTo>
                <a:lnTo>
                  <a:pt x="37210" y="61830"/>
                </a:lnTo>
                <a:lnTo>
                  <a:pt x="36540" y="61790"/>
                </a:lnTo>
                <a:lnTo>
                  <a:pt x="36330" y="61670"/>
                </a:lnTo>
                <a:lnTo>
                  <a:pt x="36290" y="61490"/>
                </a:lnTo>
                <a:lnTo>
                  <a:pt x="36230" y="61200"/>
                </a:lnTo>
                <a:lnTo>
                  <a:pt x="36140" y="61120"/>
                </a:lnTo>
                <a:lnTo>
                  <a:pt x="36010" y="60980"/>
                </a:lnTo>
                <a:lnTo>
                  <a:pt x="35850" y="60930"/>
                </a:lnTo>
                <a:lnTo>
                  <a:pt x="35750" y="60730"/>
                </a:lnTo>
                <a:lnTo>
                  <a:pt x="35900" y="60100"/>
                </a:lnTo>
                <a:lnTo>
                  <a:pt x="36360" y="59950"/>
                </a:lnTo>
                <a:lnTo>
                  <a:pt x="37050" y="60250"/>
                </a:lnTo>
                <a:lnTo>
                  <a:pt x="37120" y="60260"/>
                </a:lnTo>
                <a:lnTo>
                  <a:pt x="37130" y="60200"/>
                </a:lnTo>
                <a:lnTo>
                  <a:pt x="37170" y="59940"/>
                </a:lnTo>
                <a:lnTo>
                  <a:pt x="37280" y="59700"/>
                </a:lnTo>
                <a:lnTo>
                  <a:pt x="37390" y="59540"/>
                </a:lnTo>
                <a:lnTo>
                  <a:pt x="37400" y="59300"/>
                </a:lnTo>
                <a:lnTo>
                  <a:pt x="37230" y="58990"/>
                </a:lnTo>
                <a:lnTo>
                  <a:pt x="37140" y="58880"/>
                </a:lnTo>
                <a:lnTo>
                  <a:pt x="37100" y="58720"/>
                </a:lnTo>
                <a:lnTo>
                  <a:pt x="37090" y="58510"/>
                </a:lnTo>
                <a:lnTo>
                  <a:pt x="37100" y="58300"/>
                </a:lnTo>
                <a:lnTo>
                  <a:pt x="37130" y="58180"/>
                </a:lnTo>
                <a:lnTo>
                  <a:pt x="37150" y="58130"/>
                </a:lnTo>
                <a:lnTo>
                  <a:pt x="37250" y="58010"/>
                </a:lnTo>
                <a:lnTo>
                  <a:pt x="37470" y="58110"/>
                </a:lnTo>
                <a:lnTo>
                  <a:pt x="37800" y="58410"/>
                </a:lnTo>
                <a:lnTo>
                  <a:pt x="37920" y="58470"/>
                </a:lnTo>
                <a:lnTo>
                  <a:pt x="38270" y="58530"/>
                </a:lnTo>
                <a:lnTo>
                  <a:pt x="38500" y="58530"/>
                </a:lnTo>
                <a:lnTo>
                  <a:pt x="38570" y="58480"/>
                </a:lnTo>
                <a:lnTo>
                  <a:pt x="38820" y="58160"/>
                </a:lnTo>
                <a:lnTo>
                  <a:pt x="39090" y="57470"/>
                </a:lnTo>
                <a:lnTo>
                  <a:pt x="39150" y="56780"/>
                </a:lnTo>
                <a:lnTo>
                  <a:pt x="39130" y="56490"/>
                </a:lnTo>
                <a:lnTo>
                  <a:pt x="39170" y="56290"/>
                </a:lnTo>
                <a:lnTo>
                  <a:pt x="39240" y="56140"/>
                </a:lnTo>
                <a:lnTo>
                  <a:pt x="39250" y="56020"/>
                </a:lnTo>
                <a:lnTo>
                  <a:pt x="39240" y="55910"/>
                </a:lnTo>
                <a:lnTo>
                  <a:pt x="39180" y="55690"/>
                </a:lnTo>
                <a:lnTo>
                  <a:pt x="39680" y="55780"/>
                </a:lnTo>
                <a:lnTo>
                  <a:pt x="39920" y="55650"/>
                </a:lnTo>
                <a:lnTo>
                  <a:pt x="40090" y="55470"/>
                </a:lnTo>
                <a:lnTo>
                  <a:pt x="40250" y="55170"/>
                </a:lnTo>
                <a:lnTo>
                  <a:pt x="40300" y="54570"/>
                </a:lnTo>
                <a:lnTo>
                  <a:pt x="40270" y="54410"/>
                </a:lnTo>
                <a:lnTo>
                  <a:pt x="40230" y="54310"/>
                </a:lnTo>
                <a:lnTo>
                  <a:pt x="40120" y="54250"/>
                </a:lnTo>
                <a:lnTo>
                  <a:pt x="39720" y="53950"/>
                </a:lnTo>
                <a:lnTo>
                  <a:pt x="39340" y="53430"/>
                </a:lnTo>
                <a:lnTo>
                  <a:pt x="39250" y="53160"/>
                </a:lnTo>
                <a:lnTo>
                  <a:pt x="39560" y="53040"/>
                </a:lnTo>
                <a:lnTo>
                  <a:pt x="39760" y="53040"/>
                </a:lnTo>
                <a:lnTo>
                  <a:pt x="39990" y="53080"/>
                </a:lnTo>
                <a:lnTo>
                  <a:pt x="40300" y="53040"/>
                </a:lnTo>
                <a:lnTo>
                  <a:pt x="40450" y="52740"/>
                </a:lnTo>
                <a:lnTo>
                  <a:pt x="40430" y="52680"/>
                </a:lnTo>
                <a:lnTo>
                  <a:pt x="40380" y="52610"/>
                </a:lnTo>
                <a:lnTo>
                  <a:pt x="40300" y="52560"/>
                </a:lnTo>
                <a:lnTo>
                  <a:pt x="40180" y="52530"/>
                </a:lnTo>
                <a:lnTo>
                  <a:pt x="40160" y="52470"/>
                </a:lnTo>
                <a:lnTo>
                  <a:pt x="40190" y="52400"/>
                </a:lnTo>
                <a:lnTo>
                  <a:pt x="40350" y="52170"/>
                </a:lnTo>
                <a:lnTo>
                  <a:pt x="40520" y="51700"/>
                </a:lnTo>
                <a:lnTo>
                  <a:pt x="41230" y="51070"/>
                </a:lnTo>
                <a:lnTo>
                  <a:pt x="41510" y="50570"/>
                </a:lnTo>
                <a:lnTo>
                  <a:pt x="41620" y="50080"/>
                </a:lnTo>
                <a:lnTo>
                  <a:pt x="42100" y="49620"/>
                </a:lnTo>
                <a:lnTo>
                  <a:pt x="43190" y="4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