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Cortés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Cortés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7620" y="32220"/>
                </a:moveTo>
                <a:lnTo>
                  <a:pt x="18620" y="31430"/>
                </a:lnTo>
                <a:lnTo>
                  <a:pt x="19290" y="30760"/>
                </a:lnTo>
                <a:lnTo>
                  <a:pt x="19730" y="30000"/>
                </a:lnTo>
                <a:lnTo>
                  <a:pt x="19820" y="29890"/>
                </a:lnTo>
                <a:lnTo>
                  <a:pt x="20120" y="29880"/>
                </a:lnTo>
                <a:lnTo>
                  <a:pt x="20360" y="29800"/>
                </a:lnTo>
                <a:lnTo>
                  <a:pt x="20570" y="29680"/>
                </a:lnTo>
                <a:lnTo>
                  <a:pt x="20820" y="29570"/>
                </a:lnTo>
                <a:lnTo>
                  <a:pt x="20910" y="29680"/>
                </a:lnTo>
                <a:lnTo>
                  <a:pt x="21010" y="29480"/>
                </a:lnTo>
                <a:lnTo>
                  <a:pt x="21000" y="29320"/>
                </a:lnTo>
                <a:lnTo>
                  <a:pt x="21040" y="29180"/>
                </a:lnTo>
                <a:lnTo>
                  <a:pt x="21210" y="29120"/>
                </a:lnTo>
                <a:lnTo>
                  <a:pt x="21300" y="29150"/>
                </a:lnTo>
                <a:lnTo>
                  <a:pt x="21960" y="29630"/>
                </a:lnTo>
                <a:lnTo>
                  <a:pt x="22320" y="29740"/>
                </a:lnTo>
                <a:lnTo>
                  <a:pt x="22700" y="29570"/>
                </a:lnTo>
                <a:lnTo>
                  <a:pt x="23550" y="28660"/>
                </a:lnTo>
                <a:lnTo>
                  <a:pt x="23910" y="28430"/>
                </a:lnTo>
                <a:lnTo>
                  <a:pt x="23830" y="28190"/>
                </a:lnTo>
                <a:lnTo>
                  <a:pt x="23970" y="28140"/>
                </a:lnTo>
                <a:lnTo>
                  <a:pt x="24550" y="28220"/>
                </a:lnTo>
                <a:lnTo>
                  <a:pt x="25400" y="27710"/>
                </a:lnTo>
                <a:lnTo>
                  <a:pt x="25500" y="27500"/>
                </a:lnTo>
                <a:lnTo>
                  <a:pt x="25540" y="27350"/>
                </a:lnTo>
                <a:lnTo>
                  <a:pt x="25450" y="27280"/>
                </a:lnTo>
                <a:lnTo>
                  <a:pt x="25290" y="27240"/>
                </a:lnTo>
                <a:lnTo>
                  <a:pt x="25160" y="27130"/>
                </a:lnTo>
                <a:lnTo>
                  <a:pt x="25100" y="27020"/>
                </a:lnTo>
                <a:lnTo>
                  <a:pt x="25150" y="26970"/>
                </a:lnTo>
                <a:lnTo>
                  <a:pt x="25770" y="26960"/>
                </a:lnTo>
                <a:lnTo>
                  <a:pt x="26010" y="26880"/>
                </a:lnTo>
                <a:lnTo>
                  <a:pt x="26250" y="26710"/>
                </a:lnTo>
                <a:lnTo>
                  <a:pt x="26680" y="26570"/>
                </a:lnTo>
                <a:lnTo>
                  <a:pt x="27930" y="26480"/>
                </a:lnTo>
                <a:lnTo>
                  <a:pt x="28200" y="26410"/>
                </a:lnTo>
                <a:lnTo>
                  <a:pt x="28280" y="26190"/>
                </a:lnTo>
                <a:lnTo>
                  <a:pt x="28400" y="26160"/>
                </a:lnTo>
                <a:lnTo>
                  <a:pt x="28440" y="26520"/>
                </a:lnTo>
                <a:lnTo>
                  <a:pt x="28360" y="26660"/>
                </a:lnTo>
                <a:lnTo>
                  <a:pt x="28220" y="26750"/>
                </a:lnTo>
                <a:lnTo>
                  <a:pt x="28060" y="26900"/>
                </a:lnTo>
                <a:lnTo>
                  <a:pt x="27970" y="27040"/>
                </a:lnTo>
                <a:lnTo>
                  <a:pt x="27840" y="27410"/>
                </a:lnTo>
                <a:lnTo>
                  <a:pt x="27740" y="27560"/>
                </a:lnTo>
                <a:lnTo>
                  <a:pt x="27510" y="27800"/>
                </a:lnTo>
                <a:lnTo>
                  <a:pt x="27430" y="27930"/>
                </a:lnTo>
                <a:lnTo>
                  <a:pt x="27430" y="28090"/>
                </a:lnTo>
                <a:lnTo>
                  <a:pt x="27650" y="28350"/>
                </a:lnTo>
                <a:lnTo>
                  <a:pt x="27710" y="28550"/>
                </a:lnTo>
                <a:lnTo>
                  <a:pt x="27830" y="28520"/>
                </a:lnTo>
                <a:lnTo>
                  <a:pt x="27920" y="28590"/>
                </a:lnTo>
                <a:lnTo>
                  <a:pt x="27970" y="28730"/>
                </a:lnTo>
                <a:lnTo>
                  <a:pt x="27960" y="28900"/>
                </a:lnTo>
                <a:lnTo>
                  <a:pt x="27870" y="29060"/>
                </a:lnTo>
                <a:lnTo>
                  <a:pt x="27740" y="29130"/>
                </a:lnTo>
                <a:lnTo>
                  <a:pt x="27530" y="29190"/>
                </a:lnTo>
                <a:lnTo>
                  <a:pt x="27090" y="29490"/>
                </a:lnTo>
                <a:lnTo>
                  <a:pt x="27010" y="29630"/>
                </a:lnTo>
                <a:lnTo>
                  <a:pt x="27270" y="29690"/>
                </a:lnTo>
                <a:lnTo>
                  <a:pt x="27060" y="29940"/>
                </a:lnTo>
                <a:lnTo>
                  <a:pt x="27300" y="30210"/>
                </a:lnTo>
                <a:lnTo>
                  <a:pt x="27680" y="30520"/>
                </a:lnTo>
                <a:lnTo>
                  <a:pt x="27900" y="30870"/>
                </a:lnTo>
                <a:lnTo>
                  <a:pt x="27870" y="30920"/>
                </a:lnTo>
                <a:lnTo>
                  <a:pt x="27760" y="31310"/>
                </a:lnTo>
                <a:lnTo>
                  <a:pt x="27770" y="31360"/>
                </a:lnTo>
                <a:lnTo>
                  <a:pt x="27680" y="31410"/>
                </a:lnTo>
                <a:lnTo>
                  <a:pt x="27570" y="31400"/>
                </a:lnTo>
                <a:lnTo>
                  <a:pt x="27490" y="31370"/>
                </a:lnTo>
                <a:lnTo>
                  <a:pt x="27440" y="31360"/>
                </a:lnTo>
                <a:lnTo>
                  <a:pt x="27350" y="31560"/>
                </a:lnTo>
                <a:lnTo>
                  <a:pt x="27290" y="31810"/>
                </a:lnTo>
                <a:lnTo>
                  <a:pt x="27210" y="32020"/>
                </a:lnTo>
                <a:lnTo>
                  <a:pt x="27060" y="32120"/>
                </a:lnTo>
                <a:lnTo>
                  <a:pt x="26900" y="32410"/>
                </a:lnTo>
                <a:lnTo>
                  <a:pt x="26950" y="32620"/>
                </a:lnTo>
                <a:lnTo>
                  <a:pt x="27080" y="32800"/>
                </a:lnTo>
                <a:lnTo>
                  <a:pt x="27150" y="33000"/>
                </a:lnTo>
                <a:lnTo>
                  <a:pt x="27110" y="33270"/>
                </a:lnTo>
                <a:lnTo>
                  <a:pt x="27000" y="33250"/>
                </a:lnTo>
                <a:lnTo>
                  <a:pt x="26840" y="33130"/>
                </a:lnTo>
                <a:lnTo>
                  <a:pt x="26680" y="33130"/>
                </a:lnTo>
                <a:lnTo>
                  <a:pt x="26580" y="33270"/>
                </a:lnTo>
                <a:lnTo>
                  <a:pt x="26680" y="33350"/>
                </a:lnTo>
                <a:lnTo>
                  <a:pt x="26860" y="33450"/>
                </a:lnTo>
                <a:lnTo>
                  <a:pt x="27010" y="33590"/>
                </a:lnTo>
                <a:lnTo>
                  <a:pt x="27060" y="33800"/>
                </a:lnTo>
                <a:lnTo>
                  <a:pt x="27000" y="33930"/>
                </a:lnTo>
                <a:lnTo>
                  <a:pt x="26790" y="34110"/>
                </a:lnTo>
                <a:lnTo>
                  <a:pt x="26430" y="34710"/>
                </a:lnTo>
                <a:lnTo>
                  <a:pt x="26330" y="34830"/>
                </a:lnTo>
                <a:lnTo>
                  <a:pt x="26270" y="34880"/>
                </a:lnTo>
                <a:lnTo>
                  <a:pt x="26210" y="34910"/>
                </a:lnTo>
                <a:lnTo>
                  <a:pt x="26070" y="35020"/>
                </a:lnTo>
                <a:lnTo>
                  <a:pt x="25990" y="35070"/>
                </a:lnTo>
                <a:lnTo>
                  <a:pt x="25790" y="35120"/>
                </a:lnTo>
                <a:lnTo>
                  <a:pt x="25720" y="35160"/>
                </a:lnTo>
                <a:lnTo>
                  <a:pt x="25700" y="35210"/>
                </a:lnTo>
                <a:lnTo>
                  <a:pt x="25710" y="35250"/>
                </a:lnTo>
                <a:lnTo>
                  <a:pt x="25730" y="35300"/>
                </a:lnTo>
                <a:lnTo>
                  <a:pt x="25730" y="35360"/>
                </a:lnTo>
                <a:lnTo>
                  <a:pt x="25690" y="35430"/>
                </a:lnTo>
                <a:lnTo>
                  <a:pt x="25520" y="35610"/>
                </a:lnTo>
                <a:lnTo>
                  <a:pt x="25540" y="35710"/>
                </a:lnTo>
                <a:lnTo>
                  <a:pt x="25540" y="35820"/>
                </a:lnTo>
                <a:lnTo>
                  <a:pt x="25520" y="35920"/>
                </a:lnTo>
                <a:lnTo>
                  <a:pt x="25480" y="36020"/>
                </a:lnTo>
                <a:lnTo>
                  <a:pt x="25510" y="36180"/>
                </a:lnTo>
                <a:lnTo>
                  <a:pt x="25380" y="36400"/>
                </a:lnTo>
                <a:lnTo>
                  <a:pt x="25450" y="36510"/>
                </a:lnTo>
                <a:lnTo>
                  <a:pt x="25500" y="36500"/>
                </a:lnTo>
                <a:lnTo>
                  <a:pt x="25590" y="36460"/>
                </a:lnTo>
                <a:lnTo>
                  <a:pt x="25630" y="36480"/>
                </a:lnTo>
                <a:lnTo>
                  <a:pt x="25640" y="36500"/>
                </a:lnTo>
                <a:lnTo>
                  <a:pt x="25640" y="36680"/>
                </a:lnTo>
                <a:lnTo>
                  <a:pt x="25590" y="36900"/>
                </a:lnTo>
                <a:lnTo>
                  <a:pt x="25610" y="37000"/>
                </a:lnTo>
                <a:lnTo>
                  <a:pt x="25560" y="37150"/>
                </a:lnTo>
                <a:lnTo>
                  <a:pt x="25560" y="37210"/>
                </a:lnTo>
                <a:lnTo>
                  <a:pt x="25630" y="37260"/>
                </a:lnTo>
                <a:lnTo>
                  <a:pt x="25930" y="37170"/>
                </a:lnTo>
                <a:lnTo>
                  <a:pt x="26200" y="37200"/>
                </a:lnTo>
                <a:lnTo>
                  <a:pt x="26360" y="37230"/>
                </a:lnTo>
                <a:lnTo>
                  <a:pt x="26580" y="37400"/>
                </a:lnTo>
                <a:lnTo>
                  <a:pt x="26640" y="37470"/>
                </a:lnTo>
                <a:lnTo>
                  <a:pt x="26680" y="37540"/>
                </a:lnTo>
                <a:lnTo>
                  <a:pt x="26690" y="37600"/>
                </a:lnTo>
                <a:lnTo>
                  <a:pt x="26730" y="37670"/>
                </a:lnTo>
                <a:lnTo>
                  <a:pt x="26810" y="37680"/>
                </a:lnTo>
                <a:lnTo>
                  <a:pt x="27030" y="37680"/>
                </a:lnTo>
                <a:lnTo>
                  <a:pt x="27090" y="37710"/>
                </a:lnTo>
                <a:lnTo>
                  <a:pt x="27140" y="37760"/>
                </a:lnTo>
                <a:lnTo>
                  <a:pt x="27190" y="37770"/>
                </a:lnTo>
                <a:lnTo>
                  <a:pt x="27360" y="37780"/>
                </a:lnTo>
                <a:lnTo>
                  <a:pt x="27400" y="37840"/>
                </a:lnTo>
                <a:lnTo>
                  <a:pt x="27440" y="37980"/>
                </a:lnTo>
                <a:lnTo>
                  <a:pt x="27520" y="38020"/>
                </a:lnTo>
                <a:lnTo>
                  <a:pt x="27590" y="38030"/>
                </a:lnTo>
                <a:lnTo>
                  <a:pt x="27820" y="37980"/>
                </a:lnTo>
                <a:lnTo>
                  <a:pt x="28250" y="38410"/>
                </a:lnTo>
                <a:lnTo>
                  <a:pt x="28270" y="38510"/>
                </a:lnTo>
                <a:lnTo>
                  <a:pt x="28320" y="38670"/>
                </a:lnTo>
                <a:lnTo>
                  <a:pt x="28340" y="38790"/>
                </a:lnTo>
                <a:lnTo>
                  <a:pt x="28340" y="38860"/>
                </a:lnTo>
                <a:lnTo>
                  <a:pt x="28320" y="38920"/>
                </a:lnTo>
                <a:lnTo>
                  <a:pt x="28260" y="38960"/>
                </a:lnTo>
                <a:lnTo>
                  <a:pt x="28230" y="39070"/>
                </a:lnTo>
                <a:lnTo>
                  <a:pt x="28210" y="39160"/>
                </a:lnTo>
                <a:lnTo>
                  <a:pt x="28290" y="39840"/>
                </a:lnTo>
                <a:lnTo>
                  <a:pt x="28290" y="40340"/>
                </a:lnTo>
                <a:lnTo>
                  <a:pt x="28220" y="40660"/>
                </a:lnTo>
                <a:lnTo>
                  <a:pt x="27980" y="40880"/>
                </a:lnTo>
                <a:lnTo>
                  <a:pt x="27310" y="41370"/>
                </a:lnTo>
                <a:lnTo>
                  <a:pt x="27040" y="41500"/>
                </a:lnTo>
                <a:lnTo>
                  <a:pt x="26720" y="41580"/>
                </a:lnTo>
                <a:lnTo>
                  <a:pt x="26660" y="41620"/>
                </a:lnTo>
                <a:lnTo>
                  <a:pt x="26340" y="41950"/>
                </a:lnTo>
                <a:lnTo>
                  <a:pt x="26130" y="42230"/>
                </a:lnTo>
                <a:lnTo>
                  <a:pt x="24980" y="43060"/>
                </a:lnTo>
                <a:lnTo>
                  <a:pt x="24820" y="42950"/>
                </a:lnTo>
                <a:lnTo>
                  <a:pt x="24720" y="42810"/>
                </a:lnTo>
                <a:lnTo>
                  <a:pt x="24640" y="42560"/>
                </a:lnTo>
                <a:lnTo>
                  <a:pt x="24610" y="41940"/>
                </a:lnTo>
                <a:lnTo>
                  <a:pt x="24500" y="41590"/>
                </a:lnTo>
                <a:lnTo>
                  <a:pt x="24040" y="41170"/>
                </a:lnTo>
                <a:lnTo>
                  <a:pt x="23720" y="41160"/>
                </a:lnTo>
                <a:lnTo>
                  <a:pt x="23650" y="41140"/>
                </a:lnTo>
                <a:lnTo>
                  <a:pt x="23610" y="40890"/>
                </a:lnTo>
                <a:lnTo>
                  <a:pt x="23710" y="40260"/>
                </a:lnTo>
                <a:lnTo>
                  <a:pt x="23790" y="40130"/>
                </a:lnTo>
                <a:lnTo>
                  <a:pt x="23990" y="39450"/>
                </a:lnTo>
                <a:lnTo>
                  <a:pt x="24170" y="39250"/>
                </a:lnTo>
                <a:lnTo>
                  <a:pt x="24110" y="39140"/>
                </a:lnTo>
                <a:lnTo>
                  <a:pt x="24010" y="39100"/>
                </a:lnTo>
                <a:lnTo>
                  <a:pt x="23910" y="39010"/>
                </a:lnTo>
                <a:lnTo>
                  <a:pt x="23810" y="38960"/>
                </a:lnTo>
                <a:lnTo>
                  <a:pt x="23480" y="38840"/>
                </a:lnTo>
                <a:lnTo>
                  <a:pt x="23060" y="38570"/>
                </a:lnTo>
                <a:lnTo>
                  <a:pt x="22890" y="38370"/>
                </a:lnTo>
                <a:lnTo>
                  <a:pt x="22780" y="38120"/>
                </a:lnTo>
                <a:lnTo>
                  <a:pt x="22860" y="37830"/>
                </a:lnTo>
                <a:lnTo>
                  <a:pt x="23460" y="37190"/>
                </a:lnTo>
                <a:lnTo>
                  <a:pt x="23540" y="36950"/>
                </a:lnTo>
                <a:lnTo>
                  <a:pt x="23250" y="36860"/>
                </a:lnTo>
                <a:lnTo>
                  <a:pt x="23060" y="36740"/>
                </a:lnTo>
                <a:lnTo>
                  <a:pt x="22950" y="36650"/>
                </a:lnTo>
                <a:lnTo>
                  <a:pt x="22630" y="36000"/>
                </a:lnTo>
                <a:lnTo>
                  <a:pt x="22530" y="34530"/>
                </a:lnTo>
                <a:lnTo>
                  <a:pt x="22480" y="34460"/>
                </a:lnTo>
                <a:lnTo>
                  <a:pt x="22120" y="34390"/>
                </a:lnTo>
                <a:lnTo>
                  <a:pt x="21970" y="34320"/>
                </a:lnTo>
                <a:lnTo>
                  <a:pt x="21770" y="34180"/>
                </a:lnTo>
                <a:lnTo>
                  <a:pt x="21550" y="34000"/>
                </a:lnTo>
                <a:lnTo>
                  <a:pt x="21120" y="33740"/>
                </a:lnTo>
                <a:lnTo>
                  <a:pt x="21030" y="33640"/>
                </a:lnTo>
                <a:lnTo>
                  <a:pt x="20960" y="33540"/>
                </a:lnTo>
                <a:lnTo>
                  <a:pt x="20930" y="33460"/>
                </a:lnTo>
                <a:lnTo>
                  <a:pt x="20920" y="33370"/>
                </a:lnTo>
                <a:lnTo>
                  <a:pt x="20930" y="33260"/>
                </a:lnTo>
                <a:lnTo>
                  <a:pt x="20960" y="33080"/>
                </a:lnTo>
                <a:lnTo>
                  <a:pt x="20950" y="33000"/>
                </a:lnTo>
                <a:lnTo>
                  <a:pt x="20930" y="32860"/>
                </a:lnTo>
                <a:lnTo>
                  <a:pt x="20940" y="32730"/>
                </a:lnTo>
                <a:lnTo>
                  <a:pt x="20920" y="32670"/>
                </a:lnTo>
                <a:lnTo>
                  <a:pt x="20820" y="32590"/>
                </a:lnTo>
                <a:lnTo>
                  <a:pt x="20610" y="32470"/>
                </a:lnTo>
                <a:lnTo>
                  <a:pt x="19240" y="32040"/>
                </a:lnTo>
                <a:lnTo>
                  <a:pt x="18460" y="31920"/>
                </a:lnTo>
                <a:lnTo>
                  <a:pt x="17630" y="32220"/>
                </a:lnTo>
                <a:lnTo>
                  <a:pt x="17620" y="3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