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Copán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Copá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720" y="44460"/>
                </a:moveTo>
                <a:lnTo>
                  <a:pt x="7660" y="44360"/>
                </a:lnTo>
                <a:lnTo>
                  <a:pt x="7520" y="44240"/>
                </a:lnTo>
                <a:lnTo>
                  <a:pt x="7360" y="44030"/>
                </a:lnTo>
                <a:lnTo>
                  <a:pt x="7090" y="43370"/>
                </a:lnTo>
                <a:lnTo>
                  <a:pt x="6950" y="43140"/>
                </a:lnTo>
                <a:lnTo>
                  <a:pt x="6660" y="42780"/>
                </a:lnTo>
                <a:lnTo>
                  <a:pt x="6530" y="42590"/>
                </a:lnTo>
                <a:lnTo>
                  <a:pt x="6460" y="42380"/>
                </a:lnTo>
                <a:lnTo>
                  <a:pt x="6480" y="42100"/>
                </a:lnTo>
                <a:lnTo>
                  <a:pt x="6590" y="41920"/>
                </a:lnTo>
                <a:lnTo>
                  <a:pt x="6950" y="41610"/>
                </a:lnTo>
                <a:lnTo>
                  <a:pt x="7090" y="41410"/>
                </a:lnTo>
                <a:lnTo>
                  <a:pt x="7200" y="41250"/>
                </a:lnTo>
                <a:lnTo>
                  <a:pt x="7380" y="40820"/>
                </a:lnTo>
                <a:lnTo>
                  <a:pt x="7380" y="40420"/>
                </a:lnTo>
                <a:lnTo>
                  <a:pt x="7100" y="40150"/>
                </a:lnTo>
                <a:lnTo>
                  <a:pt x="7330" y="39460"/>
                </a:lnTo>
                <a:lnTo>
                  <a:pt x="7510" y="39180"/>
                </a:lnTo>
                <a:lnTo>
                  <a:pt x="7710" y="39020"/>
                </a:lnTo>
                <a:lnTo>
                  <a:pt x="7800" y="38940"/>
                </a:lnTo>
                <a:lnTo>
                  <a:pt x="8250" y="38710"/>
                </a:lnTo>
                <a:lnTo>
                  <a:pt x="9730" y="38210"/>
                </a:lnTo>
                <a:lnTo>
                  <a:pt x="10240" y="37970"/>
                </a:lnTo>
                <a:lnTo>
                  <a:pt x="12080" y="36540"/>
                </a:lnTo>
                <a:lnTo>
                  <a:pt x="13340" y="35560"/>
                </a:lnTo>
                <a:lnTo>
                  <a:pt x="13380" y="35630"/>
                </a:lnTo>
                <a:lnTo>
                  <a:pt x="14000" y="36390"/>
                </a:lnTo>
                <a:lnTo>
                  <a:pt x="14010" y="36510"/>
                </a:lnTo>
                <a:lnTo>
                  <a:pt x="13990" y="36600"/>
                </a:lnTo>
                <a:lnTo>
                  <a:pt x="13960" y="36810"/>
                </a:lnTo>
                <a:lnTo>
                  <a:pt x="14230" y="37120"/>
                </a:lnTo>
                <a:lnTo>
                  <a:pt x="14530" y="37440"/>
                </a:lnTo>
                <a:lnTo>
                  <a:pt x="14770" y="37550"/>
                </a:lnTo>
                <a:lnTo>
                  <a:pt x="14890" y="37630"/>
                </a:lnTo>
                <a:lnTo>
                  <a:pt x="14920" y="37700"/>
                </a:lnTo>
                <a:lnTo>
                  <a:pt x="14930" y="37750"/>
                </a:lnTo>
                <a:lnTo>
                  <a:pt x="14750" y="37990"/>
                </a:lnTo>
                <a:lnTo>
                  <a:pt x="14850" y="38360"/>
                </a:lnTo>
                <a:lnTo>
                  <a:pt x="14910" y="38440"/>
                </a:lnTo>
                <a:lnTo>
                  <a:pt x="15030" y="38620"/>
                </a:lnTo>
                <a:lnTo>
                  <a:pt x="15060" y="38710"/>
                </a:lnTo>
                <a:lnTo>
                  <a:pt x="15070" y="38820"/>
                </a:lnTo>
                <a:lnTo>
                  <a:pt x="15030" y="38930"/>
                </a:lnTo>
                <a:lnTo>
                  <a:pt x="14680" y="39240"/>
                </a:lnTo>
                <a:lnTo>
                  <a:pt x="14550" y="39530"/>
                </a:lnTo>
                <a:lnTo>
                  <a:pt x="14530" y="39800"/>
                </a:lnTo>
                <a:lnTo>
                  <a:pt x="14380" y="40320"/>
                </a:lnTo>
                <a:lnTo>
                  <a:pt x="14190" y="40810"/>
                </a:lnTo>
                <a:lnTo>
                  <a:pt x="14230" y="40950"/>
                </a:lnTo>
                <a:lnTo>
                  <a:pt x="14260" y="41020"/>
                </a:lnTo>
                <a:lnTo>
                  <a:pt x="14290" y="41110"/>
                </a:lnTo>
                <a:lnTo>
                  <a:pt x="14340" y="41200"/>
                </a:lnTo>
                <a:lnTo>
                  <a:pt x="14430" y="41260"/>
                </a:lnTo>
                <a:lnTo>
                  <a:pt x="14520" y="41290"/>
                </a:lnTo>
                <a:lnTo>
                  <a:pt x="15030" y="41190"/>
                </a:lnTo>
                <a:lnTo>
                  <a:pt x="15110" y="41670"/>
                </a:lnTo>
                <a:lnTo>
                  <a:pt x="15050" y="42070"/>
                </a:lnTo>
                <a:lnTo>
                  <a:pt x="14860" y="42210"/>
                </a:lnTo>
                <a:lnTo>
                  <a:pt x="14890" y="42370"/>
                </a:lnTo>
                <a:lnTo>
                  <a:pt x="14860" y="42440"/>
                </a:lnTo>
                <a:lnTo>
                  <a:pt x="14750" y="42570"/>
                </a:lnTo>
                <a:lnTo>
                  <a:pt x="14670" y="42650"/>
                </a:lnTo>
                <a:lnTo>
                  <a:pt x="14610" y="42760"/>
                </a:lnTo>
                <a:lnTo>
                  <a:pt x="14570" y="42880"/>
                </a:lnTo>
                <a:lnTo>
                  <a:pt x="14550" y="43080"/>
                </a:lnTo>
                <a:lnTo>
                  <a:pt x="14560" y="43310"/>
                </a:lnTo>
                <a:lnTo>
                  <a:pt x="14660" y="43470"/>
                </a:lnTo>
                <a:lnTo>
                  <a:pt x="14810" y="43810"/>
                </a:lnTo>
                <a:lnTo>
                  <a:pt x="14880" y="44080"/>
                </a:lnTo>
                <a:lnTo>
                  <a:pt x="14880" y="44170"/>
                </a:lnTo>
                <a:lnTo>
                  <a:pt x="14870" y="44260"/>
                </a:lnTo>
                <a:lnTo>
                  <a:pt x="14760" y="44270"/>
                </a:lnTo>
                <a:lnTo>
                  <a:pt x="14340" y="44390"/>
                </a:lnTo>
                <a:lnTo>
                  <a:pt x="13820" y="44430"/>
                </a:lnTo>
                <a:lnTo>
                  <a:pt x="13090" y="44340"/>
                </a:lnTo>
                <a:lnTo>
                  <a:pt x="12870" y="44420"/>
                </a:lnTo>
                <a:lnTo>
                  <a:pt x="12850" y="44640"/>
                </a:lnTo>
                <a:lnTo>
                  <a:pt x="12850" y="44700"/>
                </a:lnTo>
                <a:lnTo>
                  <a:pt x="13010" y="45090"/>
                </a:lnTo>
                <a:lnTo>
                  <a:pt x="13460" y="45510"/>
                </a:lnTo>
                <a:lnTo>
                  <a:pt x="13560" y="45670"/>
                </a:lnTo>
                <a:lnTo>
                  <a:pt x="13740" y="45990"/>
                </a:lnTo>
                <a:lnTo>
                  <a:pt x="13780" y="46900"/>
                </a:lnTo>
                <a:lnTo>
                  <a:pt x="13430" y="46930"/>
                </a:lnTo>
                <a:lnTo>
                  <a:pt x="13150" y="46880"/>
                </a:lnTo>
                <a:lnTo>
                  <a:pt x="13030" y="46880"/>
                </a:lnTo>
                <a:lnTo>
                  <a:pt x="12900" y="46900"/>
                </a:lnTo>
                <a:lnTo>
                  <a:pt x="12760" y="46940"/>
                </a:lnTo>
                <a:lnTo>
                  <a:pt x="12520" y="47030"/>
                </a:lnTo>
                <a:lnTo>
                  <a:pt x="12410" y="47100"/>
                </a:lnTo>
                <a:lnTo>
                  <a:pt x="12360" y="47220"/>
                </a:lnTo>
                <a:lnTo>
                  <a:pt x="12370" y="47400"/>
                </a:lnTo>
                <a:lnTo>
                  <a:pt x="12370" y="47460"/>
                </a:lnTo>
                <a:lnTo>
                  <a:pt x="12410" y="47510"/>
                </a:lnTo>
                <a:lnTo>
                  <a:pt x="12420" y="47560"/>
                </a:lnTo>
                <a:lnTo>
                  <a:pt x="12380" y="47580"/>
                </a:lnTo>
                <a:lnTo>
                  <a:pt x="12230" y="47630"/>
                </a:lnTo>
                <a:lnTo>
                  <a:pt x="12050" y="47590"/>
                </a:lnTo>
                <a:lnTo>
                  <a:pt x="11880" y="47440"/>
                </a:lnTo>
                <a:lnTo>
                  <a:pt x="11680" y="47390"/>
                </a:lnTo>
                <a:lnTo>
                  <a:pt x="11420" y="47280"/>
                </a:lnTo>
                <a:lnTo>
                  <a:pt x="11160" y="47020"/>
                </a:lnTo>
                <a:lnTo>
                  <a:pt x="10970" y="46710"/>
                </a:lnTo>
                <a:lnTo>
                  <a:pt x="10950" y="46600"/>
                </a:lnTo>
                <a:lnTo>
                  <a:pt x="10960" y="46200"/>
                </a:lnTo>
                <a:lnTo>
                  <a:pt x="10860" y="46000"/>
                </a:lnTo>
                <a:lnTo>
                  <a:pt x="9930" y="45290"/>
                </a:lnTo>
                <a:lnTo>
                  <a:pt x="9810" y="45070"/>
                </a:lnTo>
                <a:lnTo>
                  <a:pt x="9700" y="44620"/>
                </a:lnTo>
                <a:lnTo>
                  <a:pt x="9480" y="44310"/>
                </a:lnTo>
                <a:lnTo>
                  <a:pt x="8600" y="44180"/>
                </a:lnTo>
                <a:lnTo>
                  <a:pt x="8410" y="44250"/>
                </a:lnTo>
                <a:lnTo>
                  <a:pt x="7940" y="44390"/>
                </a:lnTo>
                <a:lnTo>
                  <a:pt x="7720" y="44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