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Comayagua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Honduras • State Map | Fully Editable Vector Shape</a:t>
            </a:r>
          </a:p>
        </p:txBody>
      </p:sp>
      <p:sp>
        <p:nvSpPr>
          <p:cNvPr id="101" name="Comayagua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26580" y="48700"/>
                </a:moveTo>
                <a:lnTo>
                  <a:pt x="26640" y="48650"/>
                </a:lnTo>
                <a:lnTo>
                  <a:pt x="26650" y="48610"/>
                </a:lnTo>
                <a:lnTo>
                  <a:pt x="26660" y="48560"/>
                </a:lnTo>
                <a:lnTo>
                  <a:pt x="26650" y="48510"/>
                </a:lnTo>
                <a:lnTo>
                  <a:pt x="26540" y="48300"/>
                </a:lnTo>
                <a:lnTo>
                  <a:pt x="26070" y="47700"/>
                </a:lnTo>
                <a:lnTo>
                  <a:pt x="25900" y="47540"/>
                </a:lnTo>
                <a:lnTo>
                  <a:pt x="25910" y="47390"/>
                </a:lnTo>
                <a:lnTo>
                  <a:pt x="25910" y="47240"/>
                </a:lnTo>
                <a:lnTo>
                  <a:pt x="25850" y="47180"/>
                </a:lnTo>
                <a:lnTo>
                  <a:pt x="25760" y="47100"/>
                </a:lnTo>
                <a:lnTo>
                  <a:pt x="25410" y="46930"/>
                </a:lnTo>
                <a:lnTo>
                  <a:pt x="25300" y="46830"/>
                </a:lnTo>
                <a:lnTo>
                  <a:pt x="25200" y="46650"/>
                </a:lnTo>
                <a:lnTo>
                  <a:pt x="25170" y="46550"/>
                </a:lnTo>
                <a:lnTo>
                  <a:pt x="25160" y="46400"/>
                </a:lnTo>
                <a:lnTo>
                  <a:pt x="25140" y="46340"/>
                </a:lnTo>
                <a:lnTo>
                  <a:pt x="25020" y="46110"/>
                </a:lnTo>
                <a:lnTo>
                  <a:pt x="24890" y="45930"/>
                </a:lnTo>
                <a:lnTo>
                  <a:pt x="24620" y="45830"/>
                </a:lnTo>
                <a:lnTo>
                  <a:pt x="24370" y="45650"/>
                </a:lnTo>
                <a:lnTo>
                  <a:pt x="23870" y="45520"/>
                </a:lnTo>
                <a:lnTo>
                  <a:pt x="23760" y="45510"/>
                </a:lnTo>
                <a:lnTo>
                  <a:pt x="23620" y="45460"/>
                </a:lnTo>
                <a:lnTo>
                  <a:pt x="23540" y="45430"/>
                </a:lnTo>
                <a:lnTo>
                  <a:pt x="23340" y="45150"/>
                </a:lnTo>
                <a:lnTo>
                  <a:pt x="23530" y="44840"/>
                </a:lnTo>
                <a:lnTo>
                  <a:pt x="23390" y="44460"/>
                </a:lnTo>
                <a:lnTo>
                  <a:pt x="23300" y="44300"/>
                </a:lnTo>
                <a:lnTo>
                  <a:pt x="23310" y="44090"/>
                </a:lnTo>
                <a:lnTo>
                  <a:pt x="23340" y="43980"/>
                </a:lnTo>
                <a:lnTo>
                  <a:pt x="23420" y="43910"/>
                </a:lnTo>
                <a:lnTo>
                  <a:pt x="23580" y="43840"/>
                </a:lnTo>
                <a:lnTo>
                  <a:pt x="23660" y="43780"/>
                </a:lnTo>
                <a:lnTo>
                  <a:pt x="24110" y="43320"/>
                </a:lnTo>
                <a:lnTo>
                  <a:pt x="24620" y="43220"/>
                </a:lnTo>
                <a:lnTo>
                  <a:pt x="24640" y="42560"/>
                </a:lnTo>
                <a:lnTo>
                  <a:pt x="24720" y="42810"/>
                </a:lnTo>
                <a:lnTo>
                  <a:pt x="24820" y="42950"/>
                </a:lnTo>
                <a:lnTo>
                  <a:pt x="24980" y="43060"/>
                </a:lnTo>
                <a:lnTo>
                  <a:pt x="26130" y="42230"/>
                </a:lnTo>
                <a:lnTo>
                  <a:pt x="26340" y="41950"/>
                </a:lnTo>
                <a:lnTo>
                  <a:pt x="26660" y="41620"/>
                </a:lnTo>
                <a:lnTo>
                  <a:pt x="26720" y="41580"/>
                </a:lnTo>
                <a:lnTo>
                  <a:pt x="27040" y="41500"/>
                </a:lnTo>
                <a:lnTo>
                  <a:pt x="27310" y="41370"/>
                </a:lnTo>
                <a:lnTo>
                  <a:pt x="27980" y="40880"/>
                </a:lnTo>
                <a:lnTo>
                  <a:pt x="28220" y="40660"/>
                </a:lnTo>
                <a:lnTo>
                  <a:pt x="28290" y="40340"/>
                </a:lnTo>
                <a:lnTo>
                  <a:pt x="28290" y="39840"/>
                </a:lnTo>
                <a:lnTo>
                  <a:pt x="29650" y="39820"/>
                </a:lnTo>
                <a:lnTo>
                  <a:pt x="29810" y="39840"/>
                </a:lnTo>
                <a:lnTo>
                  <a:pt x="30450" y="39700"/>
                </a:lnTo>
                <a:lnTo>
                  <a:pt x="30500" y="39570"/>
                </a:lnTo>
                <a:lnTo>
                  <a:pt x="30930" y="39250"/>
                </a:lnTo>
                <a:lnTo>
                  <a:pt x="30980" y="39230"/>
                </a:lnTo>
                <a:lnTo>
                  <a:pt x="31020" y="39220"/>
                </a:lnTo>
                <a:lnTo>
                  <a:pt x="31090" y="39240"/>
                </a:lnTo>
                <a:lnTo>
                  <a:pt x="31180" y="39280"/>
                </a:lnTo>
                <a:lnTo>
                  <a:pt x="31370" y="39410"/>
                </a:lnTo>
                <a:lnTo>
                  <a:pt x="31480" y="39520"/>
                </a:lnTo>
                <a:lnTo>
                  <a:pt x="31630" y="39750"/>
                </a:lnTo>
                <a:lnTo>
                  <a:pt x="31680" y="39880"/>
                </a:lnTo>
                <a:lnTo>
                  <a:pt x="31720" y="40070"/>
                </a:lnTo>
                <a:lnTo>
                  <a:pt x="31750" y="40140"/>
                </a:lnTo>
                <a:lnTo>
                  <a:pt x="31780" y="40190"/>
                </a:lnTo>
                <a:lnTo>
                  <a:pt x="31850" y="40260"/>
                </a:lnTo>
                <a:lnTo>
                  <a:pt x="31920" y="40310"/>
                </a:lnTo>
                <a:lnTo>
                  <a:pt x="32060" y="40360"/>
                </a:lnTo>
                <a:lnTo>
                  <a:pt x="32120" y="40390"/>
                </a:lnTo>
                <a:lnTo>
                  <a:pt x="32180" y="40480"/>
                </a:lnTo>
                <a:lnTo>
                  <a:pt x="32260" y="40520"/>
                </a:lnTo>
                <a:lnTo>
                  <a:pt x="32300" y="40610"/>
                </a:lnTo>
                <a:lnTo>
                  <a:pt x="32320" y="40680"/>
                </a:lnTo>
                <a:lnTo>
                  <a:pt x="32310" y="40820"/>
                </a:lnTo>
                <a:lnTo>
                  <a:pt x="32310" y="40890"/>
                </a:lnTo>
                <a:lnTo>
                  <a:pt x="32330" y="40980"/>
                </a:lnTo>
                <a:lnTo>
                  <a:pt x="32370" y="41090"/>
                </a:lnTo>
                <a:lnTo>
                  <a:pt x="32390" y="41150"/>
                </a:lnTo>
                <a:lnTo>
                  <a:pt x="32430" y="41240"/>
                </a:lnTo>
                <a:lnTo>
                  <a:pt x="32430" y="41280"/>
                </a:lnTo>
                <a:lnTo>
                  <a:pt x="32430" y="41320"/>
                </a:lnTo>
                <a:lnTo>
                  <a:pt x="32430" y="41350"/>
                </a:lnTo>
                <a:lnTo>
                  <a:pt x="32460" y="41390"/>
                </a:lnTo>
                <a:lnTo>
                  <a:pt x="32540" y="41440"/>
                </a:lnTo>
                <a:lnTo>
                  <a:pt x="32700" y="41470"/>
                </a:lnTo>
                <a:lnTo>
                  <a:pt x="32910" y="41470"/>
                </a:lnTo>
                <a:lnTo>
                  <a:pt x="33270" y="41290"/>
                </a:lnTo>
                <a:lnTo>
                  <a:pt x="33560" y="41020"/>
                </a:lnTo>
                <a:lnTo>
                  <a:pt x="33910" y="41040"/>
                </a:lnTo>
                <a:lnTo>
                  <a:pt x="34430" y="41180"/>
                </a:lnTo>
                <a:lnTo>
                  <a:pt x="34490" y="41210"/>
                </a:lnTo>
                <a:lnTo>
                  <a:pt x="34600" y="41310"/>
                </a:lnTo>
                <a:lnTo>
                  <a:pt x="34690" y="41350"/>
                </a:lnTo>
                <a:lnTo>
                  <a:pt x="34760" y="41330"/>
                </a:lnTo>
                <a:lnTo>
                  <a:pt x="34860" y="41240"/>
                </a:lnTo>
                <a:lnTo>
                  <a:pt x="34950" y="41260"/>
                </a:lnTo>
                <a:lnTo>
                  <a:pt x="35040" y="41280"/>
                </a:lnTo>
                <a:lnTo>
                  <a:pt x="35430" y="41640"/>
                </a:lnTo>
                <a:lnTo>
                  <a:pt x="35690" y="41750"/>
                </a:lnTo>
                <a:lnTo>
                  <a:pt x="35740" y="41800"/>
                </a:lnTo>
                <a:lnTo>
                  <a:pt x="35820" y="41880"/>
                </a:lnTo>
                <a:lnTo>
                  <a:pt x="35840" y="41990"/>
                </a:lnTo>
                <a:lnTo>
                  <a:pt x="35980" y="42210"/>
                </a:lnTo>
                <a:lnTo>
                  <a:pt x="35740" y="42400"/>
                </a:lnTo>
                <a:lnTo>
                  <a:pt x="35440" y="42420"/>
                </a:lnTo>
                <a:lnTo>
                  <a:pt x="35400" y="42440"/>
                </a:lnTo>
                <a:lnTo>
                  <a:pt x="35350" y="42480"/>
                </a:lnTo>
                <a:lnTo>
                  <a:pt x="35310" y="42560"/>
                </a:lnTo>
                <a:lnTo>
                  <a:pt x="35270" y="42710"/>
                </a:lnTo>
                <a:lnTo>
                  <a:pt x="35250" y="42940"/>
                </a:lnTo>
                <a:lnTo>
                  <a:pt x="35320" y="43180"/>
                </a:lnTo>
                <a:lnTo>
                  <a:pt x="35380" y="43690"/>
                </a:lnTo>
                <a:lnTo>
                  <a:pt x="35290" y="44040"/>
                </a:lnTo>
                <a:lnTo>
                  <a:pt x="35140" y="44460"/>
                </a:lnTo>
                <a:lnTo>
                  <a:pt x="35130" y="44520"/>
                </a:lnTo>
                <a:lnTo>
                  <a:pt x="35140" y="44540"/>
                </a:lnTo>
                <a:lnTo>
                  <a:pt x="35140" y="44570"/>
                </a:lnTo>
                <a:lnTo>
                  <a:pt x="35110" y="44610"/>
                </a:lnTo>
                <a:lnTo>
                  <a:pt x="35000" y="44680"/>
                </a:lnTo>
                <a:lnTo>
                  <a:pt x="34930" y="44720"/>
                </a:lnTo>
                <a:lnTo>
                  <a:pt x="34860" y="44750"/>
                </a:lnTo>
                <a:lnTo>
                  <a:pt x="34810" y="44760"/>
                </a:lnTo>
                <a:lnTo>
                  <a:pt x="34760" y="44780"/>
                </a:lnTo>
                <a:lnTo>
                  <a:pt x="34630" y="44880"/>
                </a:lnTo>
                <a:lnTo>
                  <a:pt x="34550" y="44900"/>
                </a:lnTo>
                <a:lnTo>
                  <a:pt x="34500" y="44910"/>
                </a:lnTo>
                <a:lnTo>
                  <a:pt x="34470" y="44930"/>
                </a:lnTo>
                <a:lnTo>
                  <a:pt x="34450" y="44970"/>
                </a:lnTo>
                <a:lnTo>
                  <a:pt x="34440" y="45070"/>
                </a:lnTo>
                <a:lnTo>
                  <a:pt x="34420" y="45110"/>
                </a:lnTo>
                <a:lnTo>
                  <a:pt x="34370" y="45120"/>
                </a:lnTo>
                <a:lnTo>
                  <a:pt x="34340" y="45100"/>
                </a:lnTo>
                <a:lnTo>
                  <a:pt x="34320" y="45080"/>
                </a:lnTo>
                <a:lnTo>
                  <a:pt x="34300" y="45060"/>
                </a:lnTo>
                <a:lnTo>
                  <a:pt x="34280" y="45080"/>
                </a:lnTo>
                <a:lnTo>
                  <a:pt x="34270" y="45130"/>
                </a:lnTo>
                <a:lnTo>
                  <a:pt x="34290" y="45250"/>
                </a:lnTo>
                <a:lnTo>
                  <a:pt x="34300" y="45330"/>
                </a:lnTo>
                <a:lnTo>
                  <a:pt x="34300" y="45410"/>
                </a:lnTo>
                <a:lnTo>
                  <a:pt x="34250" y="45620"/>
                </a:lnTo>
                <a:lnTo>
                  <a:pt x="34030" y="46010"/>
                </a:lnTo>
                <a:lnTo>
                  <a:pt x="33870" y="46000"/>
                </a:lnTo>
                <a:lnTo>
                  <a:pt x="33810" y="45990"/>
                </a:lnTo>
                <a:lnTo>
                  <a:pt x="33750" y="45970"/>
                </a:lnTo>
                <a:lnTo>
                  <a:pt x="33700" y="45950"/>
                </a:lnTo>
                <a:lnTo>
                  <a:pt x="33680" y="45920"/>
                </a:lnTo>
                <a:lnTo>
                  <a:pt x="33670" y="45860"/>
                </a:lnTo>
                <a:lnTo>
                  <a:pt x="33650" y="45830"/>
                </a:lnTo>
                <a:lnTo>
                  <a:pt x="33610" y="45830"/>
                </a:lnTo>
                <a:lnTo>
                  <a:pt x="33560" y="45830"/>
                </a:lnTo>
                <a:lnTo>
                  <a:pt x="33510" y="45830"/>
                </a:lnTo>
                <a:lnTo>
                  <a:pt x="33450" y="45810"/>
                </a:lnTo>
                <a:lnTo>
                  <a:pt x="33380" y="45790"/>
                </a:lnTo>
                <a:lnTo>
                  <a:pt x="33320" y="45750"/>
                </a:lnTo>
                <a:lnTo>
                  <a:pt x="33260" y="45730"/>
                </a:lnTo>
                <a:lnTo>
                  <a:pt x="33210" y="45720"/>
                </a:lnTo>
                <a:lnTo>
                  <a:pt x="33160" y="45750"/>
                </a:lnTo>
                <a:lnTo>
                  <a:pt x="33130" y="45810"/>
                </a:lnTo>
                <a:lnTo>
                  <a:pt x="33140" y="46040"/>
                </a:lnTo>
                <a:lnTo>
                  <a:pt x="33130" y="46130"/>
                </a:lnTo>
                <a:lnTo>
                  <a:pt x="33110" y="46210"/>
                </a:lnTo>
                <a:lnTo>
                  <a:pt x="33100" y="46280"/>
                </a:lnTo>
                <a:lnTo>
                  <a:pt x="32970" y="46560"/>
                </a:lnTo>
                <a:lnTo>
                  <a:pt x="32220" y="47300"/>
                </a:lnTo>
                <a:lnTo>
                  <a:pt x="32270" y="47530"/>
                </a:lnTo>
                <a:lnTo>
                  <a:pt x="32300" y="47650"/>
                </a:lnTo>
                <a:lnTo>
                  <a:pt x="32360" y="47790"/>
                </a:lnTo>
                <a:lnTo>
                  <a:pt x="32440" y="47900"/>
                </a:lnTo>
                <a:lnTo>
                  <a:pt x="32670" y="48050"/>
                </a:lnTo>
                <a:lnTo>
                  <a:pt x="33010" y="48360"/>
                </a:lnTo>
                <a:lnTo>
                  <a:pt x="33060" y="48410"/>
                </a:lnTo>
                <a:lnTo>
                  <a:pt x="33080" y="48480"/>
                </a:lnTo>
                <a:lnTo>
                  <a:pt x="33080" y="48630"/>
                </a:lnTo>
                <a:lnTo>
                  <a:pt x="33040" y="48690"/>
                </a:lnTo>
                <a:lnTo>
                  <a:pt x="32990" y="48730"/>
                </a:lnTo>
                <a:lnTo>
                  <a:pt x="33010" y="48780"/>
                </a:lnTo>
                <a:lnTo>
                  <a:pt x="33030" y="48820"/>
                </a:lnTo>
                <a:lnTo>
                  <a:pt x="33390" y="49100"/>
                </a:lnTo>
                <a:lnTo>
                  <a:pt x="33440" y="49210"/>
                </a:lnTo>
                <a:lnTo>
                  <a:pt x="33290" y="49530"/>
                </a:lnTo>
                <a:lnTo>
                  <a:pt x="32900" y="50050"/>
                </a:lnTo>
                <a:lnTo>
                  <a:pt x="32830" y="50100"/>
                </a:lnTo>
                <a:lnTo>
                  <a:pt x="32720" y="50140"/>
                </a:lnTo>
                <a:lnTo>
                  <a:pt x="32540" y="50060"/>
                </a:lnTo>
                <a:lnTo>
                  <a:pt x="32450" y="50040"/>
                </a:lnTo>
                <a:lnTo>
                  <a:pt x="32390" y="50040"/>
                </a:lnTo>
                <a:lnTo>
                  <a:pt x="32320" y="50070"/>
                </a:lnTo>
                <a:lnTo>
                  <a:pt x="32280" y="50160"/>
                </a:lnTo>
                <a:lnTo>
                  <a:pt x="32250" y="50320"/>
                </a:lnTo>
                <a:lnTo>
                  <a:pt x="32280" y="50910"/>
                </a:lnTo>
                <a:lnTo>
                  <a:pt x="32310" y="51070"/>
                </a:lnTo>
                <a:lnTo>
                  <a:pt x="32360" y="51160"/>
                </a:lnTo>
                <a:lnTo>
                  <a:pt x="32450" y="51260"/>
                </a:lnTo>
                <a:lnTo>
                  <a:pt x="32530" y="51330"/>
                </a:lnTo>
                <a:lnTo>
                  <a:pt x="32600" y="51380"/>
                </a:lnTo>
                <a:lnTo>
                  <a:pt x="32650" y="51400"/>
                </a:lnTo>
                <a:lnTo>
                  <a:pt x="32690" y="51420"/>
                </a:lnTo>
                <a:lnTo>
                  <a:pt x="32730" y="51440"/>
                </a:lnTo>
                <a:lnTo>
                  <a:pt x="32750" y="51460"/>
                </a:lnTo>
                <a:lnTo>
                  <a:pt x="32790" y="51560"/>
                </a:lnTo>
                <a:lnTo>
                  <a:pt x="32810" y="51620"/>
                </a:lnTo>
                <a:lnTo>
                  <a:pt x="32810" y="51710"/>
                </a:lnTo>
                <a:lnTo>
                  <a:pt x="32750" y="51810"/>
                </a:lnTo>
                <a:lnTo>
                  <a:pt x="32650" y="51870"/>
                </a:lnTo>
                <a:lnTo>
                  <a:pt x="32260" y="51950"/>
                </a:lnTo>
                <a:lnTo>
                  <a:pt x="31980" y="52130"/>
                </a:lnTo>
                <a:lnTo>
                  <a:pt x="31820" y="52450"/>
                </a:lnTo>
                <a:lnTo>
                  <a:pt x="31810" y="52530"/>
                </a:lnTo>
                <a:lnTo>
                  <a:pt x="31720" y="52650"/>
                </a:lnTo>
                <a:lnTo>
                  <a:pt x="31540" y="52760"/>
                </a:lnTo>
                <a:lnTo>
                  <a:pt x="31130" y="52950"/>
                </a:lnTo>
                <a:lnTo>
                  <a:pt x="30660" y="53000"/>
                </a:lnTo>
                <a:lnTo>
                  <a:pt x="30570" y="53000"/>
                </a:lnTo>
                <a:lnTo>
                  <a:pt x="30480" y="53050"/>
                </a:lnTo>
                <a:lnTo>
                  <a:pt x="30360" y="53150"/>
                </a:lnTo>
                <a:lnTo>
                  <a:pt x="30060" y="53520"/>
                </a:lnTo>
                <a:lnTo>
                  <a:pt x="30050" y="53830"/>
                </a:lnTo>
                <a:lnTo>
                  <a:pt x="29530" y="53880"/>
                </a:lnTo>
                <a:lnTo>
                  <a:pt x="29340" y="54020"/>
                </a:lnTo>
                <a:lnTo>
                  <a:pt x="28960" y="54390"/>
                </a:lnTo>
                <a:lnTo>
                  <a:pt x="28950" y="53880"/>
                </a:lnTo>
                <a:lnTo>
                  <a:pt x="28860" y="53730"/>
                </a:lnTo>
                <a:lnTo>
                  <a:pt x="28760" y="53590"/>
                </a:lnTo>
                <a:lnTo>
                  <a:pt x="28600" y="53510"/>
                </a:lnTo>
                <a:lnTo>
                  <a:pt x="28350" y="53290"/>
                </a:lnTo>
                <a:lnTo>
                  <a:pt x="28190" y="53190"/>
                </a:lnTo>
                <a:lnTo>
                  <a:pt x="28020" y="53130"/>
                </a:lnTo>
                <a:lnTo>
                  <a:pt x="27870" y="53100"/>
                </a:lnTo>
                <a:lnTo>
                  <a:pt x="27630" y="53010"/>
                </a:lnTo>
                <a:lnTo>
                  <a:pt x="27580" y="52950"/>
                </a:lnTo>
                <a:lnTo>
                  <a:pt x="27560" y="52890"/>
                </a:lnTo>
                <a:lnTo>
                  <a:pt x="27580" y="52820"/>
                </a:lnTo>
                <a:lnTo>
                  <a:pt x="27610" y="52760"/>
                </a:lnTo>
                <a:lnTo>
                  <a:pt x="27690" y="52520"/>
                </a:lnTo>
                <a:lnTo>
                  <a:pt x="27480" y="52280"/>
                </a:lnTo>
                <a:lnTo>
                  <a:pt x="26980" y="52070"/>
                </a:lnTo>
                <a:lnTo>
                  <a:pt x="26930" y="51770"/>
                </a:lnTo>
                <a:lnTo>
                  <a:pt x="26980" y="51670"/>
                </a:lnTo>
                <a:lnTo>
                  <a:pt x="27010" y="51640"/>
                </a:lnTo>
                <a:lnTo>
                  <a:pt x="27050" y="51640"/>
                </a:lnTo>
                <a:lnTo>
                  <a:pt x="27070" y="51640"/>
                </a:lnTo>
                <a:lnTo>
                  <a:pt x="27160" y="51670"/>
                </a:lnTo>
                <a:lnTo>
                  <a:pt x="27700" y="51540"/>
                </a:lnTo>
                <a:lnTo>
                  <a:pt x="28000" y="51560"/>
                </a:lnTo>
                <a:lnTo>
                  <a:pt x="28230" y="51530"/>
                </a:lnTo>
                <a:lnTo>
                  <a:pt x="28410" y="51490"/>
                </a:lnTo>
                <a:lnTo>
                  <a:pt x="28720" y="51370"/>
                </a:lnTo>
                <a:lnTo>
                  <a:pt x="28860" y="51310"/>
                </a:lnTo>
                <a:lnTo>
                  <a:pt x="29050" y="51160"/>
                </a:lnTo>
                <a:lnTo>
                  <a:pt x="29270" y="51190"/>
                </a:lnTo>
                <a:lnTo>
                  <a:pt x="29500" y="51140"/>
                </a:lnTo>
                <a:lnTo>
                  <a:pt x="29630" y="51090"/>
                </a:lnTo>
                <a:lnTo>
                  <a:pt x="29690" y="51040"/>
                </a:lnTo>
                <a:lnTo>
                  <a:pt x="29830" y="50860"/>
                </a:lnTo>
                <a:lnTo>
                  <a:pt x="29880" y="50670"/>
                </a:lnTo>
                <a:lnTo>
                  <a:pt x="29760" y="50550"/>
                </a:lnTo>
                <a:lnTo>
                  <a:pt x="29860" y="50390"/>
                </a:lnTo>
                <a:lnTo>
                  <a:pt x="29810" y="50100"/>
                </a:lnTo>
                <a:lnTo>
                  <a:pt x="29770" y="49980"/>
                </a:lnTo>
                <a:lnTo>
                  <a:pt x="29590" y="49590"/>
                </a:lnTo>
                <a:lnTo>
                  <a:pt x="29520" y="49540"/>
                </a:lnTo>
                <a:lnTo>
                  <a:pt x="28870" y="49810"/>
                </a:lnTo>
                <a:lnTo>
                  <a:pt x="28750" y="49780"/>
                </a:lnTo>
                <a:lnTo>
                  <a:pt x="28590" y="49760"/>
                </a:lnTo>
                <a:lnTo>
                  <a:pt x="28300" y="49660"/>
                </a:lnTo>
                <a:lnTo>
                  <a:pt x="28140" y="49570"/>
                </a:lnTo>
                <a:lnTo>
                  <a:pt x="27690" y="49480"/>
                </a:lnTo>
                <a:lnTo>
                  <a:pt x="27650" y="49470"/>
                </a:lnTo>
                <a:lnTo>
                  <a:pt x="27520" y="49320"/>
                </a:lnTo>
                <a:lnTo>
                  <a:pt x="27500" y="49290"/>
                </a:lnTo>
                <a:lnTo>
                  <a:pt x="26930" y="49130"/>
                </a:lnTo>
                <a:lnTo>
                  <a:pt x="26730" y="48920"/>
                </a:lnTo>
                <a:lnTo>
                  <a:pt x="26580" y="48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