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Colón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Coló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8190" y="39050"/>
                </a:moveTo>
                <a:lnTo>
                  <a:pt x="67320" y="38020"/>
                </a:lnTo>
                <a:lnTo>
                  <a:pt x="66840" y="37570"/>
                </a:lnTo>
                <a:lnTo>
                  <a:pt x="64800" y="36670"/>
                </a:lnTo>
                <a:lnTo>
                  <a:pt x="64550" y="36520"/>
                </a:lnTo>
                <a:lnTo>
                  <a:pt x="63710" y="35480"/>
                </a:lnTo>
                <a:lnTo>
                  <a:pt x="62930" y="34330"/>
                </a:lnTo>
                <a:lnTo>
                  <a:pt x="62410" y="33910"/>
                </a:lnTo>
                <a:lnTo>
                  <a:pt x="60820" y="33300"/>
                </a:lnTo>
                <a:lnTo>
                  <a:pt x="59330" y="32010"/>
                </a:lnTo>
                <a:lnTo>
                  <a:pt x="58150" y="31370"/>
                </a:lnTo>
                <a:lnTo>
                  <a:pt x="57840" y="31300"/>
                </a:lnTo>
                <a:lnTo>
                  <a:pt x="57720" y="31370"/>
                </a:lnTo>
                <a:lnTo>
                  <a:pt x="57570" y="31420"/>
                </a:lnTo>
                <a:lnTo>
                  <a:pt x="57460" y="31450"/>
                </a:lnTo>
                <a:lnTo>
                  <a:pt x="57310" y="31390"/>
                </a:lnTo>
                <a:lnTo>
                  <a:pt x="57220" y="31300"/>
                </a:lnTo>
                <a:lnTo>
                  <a:pt x="57120" y="31260"/>
                </a:lnTo>
                <a:lnTo>
                  <a:pt x="57040" y="31250"/>
                </a:lnTo>
                <a:lnTo>
                  <a:pt x="56720" y="31410"/>
                </a:lnTo>
                <a:lnTo>
                  <a:pt x="56750" y="31550"/>
                </a:lnTo>
                <a:lnTo>
                  <a:pt x="56700" y="31660"/>
                </a:lnTo>
                <a:lnTo>
                  <a:pt x="56580" y="31800"/>
                </a:lnTo>
                <a:lnTo>
                  <a:pt x="56270" y="32050"/>
                </a:lnTo>
                <a:lnTo>
                  <a:pt x="55980" y="32230"/>
                </a:lnTo>
                <a:lnTo>
                  <a:pt x="55820" y="32220"/>
                </a:lnTo>
                <a:lnTo>
                  <a:pt x="55650" y="32110"/>
                </a:lnTo>
                <a:lnTo>
                  <a:pt x="55550" y="32080"/>
                </a:lnTo>
                <a:lnTo>
                  <a:pt x="55450" y="32060"/>
                </a:lnTo>
                <a:lnTo>
                  <a:pt x="55350" y="32100"/>
                </a:lnTo>
                <a:lnTo>
                  <a:pt x="55290" y="32190"/>
                </a:lnTo>
                <a:lnTo>
                  <a:pt x="54930" y="32770"/>
                </a:lnTo>
                <a:lnTo>
                  <a:pt x="54040" y="33640"/>
                </a:lnTo>
                <a:lnTo>
                  <a:pt x="53200" y="34100"/>
                </a:lnTo>
                <a:lnTo>
                  <a:pt x="53140" y="34190"/>
                </a:lnTo>
                <a:lnTo>
                  <a:pt x="53050" y="34190"/>
                </a:lnTo>
                <a:lnTo>
                  <a:pt x="52940" y="34140"/>
                </a:lnTo>
                <a:lnTo>
                  <a:pt x="52820" y="34110"/>
                </a:lnTo>
                <a:lnTo>
                  <a:pt x="52680" y="34100"/>
                </a:lnTo>
                <a:lnTo>
                  <a:pt x="52420" y="34140"/>
                </a:lnTo>
                <a:lnTo>
                  <a:pt x="52290" y="34190"/>
                </a:lnTo>
                <a:lnTo>
                  <a:pt x="52050" y="34240"/>
                </a:lnTo>
                <a:lnTo>
                  <a:pt x="51770" y="34380"/>
                </a:lnTo>
                <a:lnTo>
                  <a:pt x="51440" y="34460"/>
                </a:lnTo>
                <a:lnTo>
                  <a:pt x="51100" y="34380"/>
                </a:lnTo>
                <a:lnTo>
                  <a:pt x="50210" y="33900"/>
                </a:lnTo>
                <a:lnTo>
                  <a:pt x="50180" y="33500"/>
                </a:lnTo>
                <a:lnTo>
                  <a:pt x="50090" y="33300"/>
                </a:lnTo>
                <a:lnTo>
                  <a:pt x="50080" y="33220"/>
                </a:lnTo>
                <a:lnTo>
                  <a:pt x="50170" y="32550"/>
                </a:lnTo>
                <a:lnTo>
                  <a:pt x="50140" y="32340"/>
                </a:lnTo>
                <a:lnTo>
                  <a:pt x="50100" y="32220"/>
                </a:lnTo>
                <a:lnTo>
                  <a:pt x="50060" y="32180"/>
                </a:lnTo>
                <a:lnTo>
                  <a:pt x="49990" y="32170"/>
                </a:lnTo>
                <a:lnTo>
                  <a:pt x="49960" y="32190"/>
                </a:lnTo>
                <a:lnTo>
                  <a:pt x="49930" y="32230"/>
                </a:lnTo>
                <a:lnTo>
                  <a:pt x="49920" y="32250"/>
                </a:lnTo>
                <a:lnTo>
                  <a:pt x="49900" y="32250"/>
                </a:lnTo>
                <a:lnTo>
                  <a:pt x="49880" y="32230"/>
                </a:lnTo>
                <a:lnTo>
                  <a:pt x="49840" y="32210"/>
                </a:lnTo>
                <a:lnTo>
                  <a:pt x="49810" y="32190"/>
                </a:lnTo>
                <a:lnTo>
                  <a:pt x="49760" y="32180"/>
                </a:lnTo>
                <a:lnTo>
                  <a:pt x="49720" y="32170"/>
                </a:lnTo>
                <a:lnTo>
                  <a:pt x="49680" y="32140"/>
                </a:lnTo>
                <a:lnTo>
                  <a:pt x="49630" y="32080"/>
                </a:lnTo>
                <a:lnTo>
                  <a:pt x="49590" y="32040"/>
                </a:lnTo>
                <a:lnTo>
                  <a:pt x="49550" y="32020"/>
                </a:lnTo>
                <a:lnTo>
                  <a:pt x="49510" y="32000"/>
                </a:lnTo>
                <a:lnTo>
                  <a:pt x="49480" y="31990"/>
                </a:lnTo>
                <a:lnTo>
                  <a:pt x="49390" y="32000"/>
                </a:lnTo>
                <a:lnTo>
                  <a:pt x="49020" y="31900"/>
                </a:lnTo>
                <a:lnTo>
                  <a:pt x="48320" y="31930"/>
                </a:lnTo>
                <a:lnTo>
                  <a:pt x="48170" y="31920"/>
                </a:lnTo>
                <a:lnTo>
                  <a:pt x="48100" y="31890"/>
                </a:lnTo>
                <a:lnTo>
                  <a:pt x="48070" y="31830"/>
                </a:lnTo>
                <a:lnTo>
                  <a:pt x="47900" y="31630"/>
                </a:lnTo>
                <a:lnTo>
                  <a:pt x="47460" y="31280"/>
                </a:lnTo>
                <a:lnTo>
                  <a:pt x="47780" y="31090"/>
                </a:lnTo>
                <a:lnTo>
                  <a:pt x="48130" y="30950"/>
                </a:lnTo>
                <a:lnTo>
                  <a:pt x="48270" y="30810"/>
                </a:lnTo>
                <a:lnTo>
                  <a:pt x="48330" y="30620"/>
                </a:lnTo>
                <a:lnTo>
                  <a:pt x="48330" y="30280"/>
                </a:lnTo>
                <a:lnTo>
                  <a:pt x="48300" y="29930"/>
                </a:lnTo>
                <a:lnTo>
                  <a:pt x="48270" y="29880"/>
                </a:lnTo>
                <a:lnTo>
                  <a:pt x="48220" y="29830"/>
                </a:lnTo>
                <a:lnTo>
                  <a:pt x="48120" y="29840"/>
                </a:lnTo>
                <a:lnTo>
                  <a:pt x="48070" y="29830"/>
                </a:lnTo>
                <a:lnTo>
                  <a:pt x="47990" y="29790"/>
                </a:lnTo>
                <a:lnTo>
                  <a:pt x="47850" y="29740"/>
                </a:lnTo>
                <a:lnTo>
                  <a:pt x="47810" y="29660"/>
                </a:lnTo>
                <a:lnTo>
                  <a:pt x="47640" y="29290"/>
                </a:lnTo>
                <a:lnTo>
                  <a:pt x="47510" y="29160"/>
                </a:lnTo>
                <a:lnTo>
                  <a:pt x="47300" y="28980"/>
                </a:lnTo>
                <a:lnTo>
                  <a:pt x="47210" y="28870"/>
                </a:lnTo>
                <a:lnTo>
                  <a:pt x="47160" y="28750"/>
                </a:lnTo>
                <a:lnTo>
                  <a:pt x="47140" y="28530"/>
                </a:lnTo>
                <a:lnTo>
                  <a:pt x="47120" y="28440"/>
                </a:lnTo>
                <a:lnTo>
                  <a:pt x="47090" y="28360"/>
                </a:lnTo>
                <a:lnTo>
                  <a:pt x="47080" y="28310"/>
                </a:lnTo>
                <a:lnTo>
                  <a:pt x="47090" y="28270"/>
                </a:lnTo>
                <a:lnTo>
                  <a:pt x="47120" y="28260"/>
                </a:lnTo>
                <a:lnTo>
                  <a:pt x="47220" y="28260"/>
                </a:lnTo>
                <a:lnTo>
                  <a:pt x="47220" y="28130"/>
                </a:lnTo>
                <a:lnTo>
                  <a:pt x="47560" y="28350"/>
                </a:lnTo>
                <a:lnTo>
                  <a:pt x="47780" y="28410"/>
                </a:lnTo>
                <a:lnTo>
                  <a:pt x="48140" y="28430"/>
                </a:lnTo>
                <a:lnTo>
                  <a:pt x="48430" y="28390"/>
                </a:lnTo>
                <a:lnTo>
                  <a:pt x="48670" y="28270"/>
                </a:lnTo>
                <a:lnTo>
                  <a:pt x="50060" y="27410"/>
                </a:lnTo>
                <a:lnTo>
                  <a:pt x="50420" y="27000"/>
                </a:lnTo>
                <a:lnTo>
                  <a:pt x="50580" y="26870"/>
                </a:lnTo>
                <a:lnTo>
                  <a:pt x="51090" y="26660"/>
                </a:lnTo>
                <a:lnTo>
                  <a:pt x="51590" y="26540"/>
                </a:lnTo>
                <a:lnTo>
                  <a:pt x="53680" y="26460"/>
                </a:lnTo>
                <a:lnTo>
                  <a:pt x="53860" y="26410"/>
                </a:lnTo>
                <a:lnTo>
                  <a:pt x="54010" y="26340"/>
                </a:lnTo>
                <a:lnTo>
                  <a:pt x="54580" y="25920"/>
                </a:lnTo>
                <a:lnTo>
                  <a:pt x="54880" y="25580"/>
                </a:lnTo>
                <a:lnTo>
                  <a:pt x="55020" y="25210"/>
                </a:lnTo>
                <a:lnTo>
                  <a:pt x="54780" y="24900"/>
                </a:lnTo>
                <a:lnTo>
                  <a:pt x="53860" y="24770"/>
                </a:lnTo>
                <a:lnTo>
                  <a:pt x="53420" y="24660"/>
                </a:lnTo>
                <a:lnTo>
                  <a:pt x="53490" y="24490"/>
                </a:lnTo>
                <a:lnTo>
                  <a:pt x="53870" y="24450"/>
                </a:lnTo>
                <a:lnTo>
                  <a:pt x="55000" y="24680"/>
                </a:lnTo>
                <a:lnTo>
                  <a:pt x="55780" y="24830"/>
                </a:lnTo>
                <a:lnTo>
                  <a:pt x="56320" y="24890"/>
                </a:lnTo>
                <a:lnTo>
                  <a:pt x="57010" y="25090"/>
                </a:lnTo>
                <a:lnTo>
                  <a:pt x="57700" y="25270"/>
                </a:lnTo>
                <a:lnTo>
                  <a:pt x="57930" y="25310"/>
                </a:lnTo>
                <a:lnTo>
                  <a:pt x="58100" y="25390"/>
                </a:lnTo>
                <a:lnTo>
                  <a:pt x="58130" y="25560"/>
                </a:lnTo>
                <a:lnTo>
                  <a:pt x="58130" y="25770"/>
                </a:lnTo>
                <a:lnTo>
                  <a:pt x="58170" y="25940"/>
                </a:lnTo>
                <a:lnTo>
                  <a:pt x="58280" y="25940"/>
                </a:lnTo>
                <a:lnTo>
                  <a:pt x="58270" y="25830"/>
                </a:lnTo>
                <a:lnTo>
                  <a:pt x="58300" y="25790"/>
                </a:lnTo>
                <a:lnTo>
                  <a:pt x="58340" y="25760"/>
                </a:lnTo>
                <a:lnTo>
                  <a:pt x="58380" y="25730"/>
                </a:lnTo>
                <a:lnTo>
                  <a:pt x="58620" y="25740"/>
                </a:lnTo>
                <a:lnTo>
                  <a:pt x="58750" y="25930"/>
                </a:lnTo>
                <a:lnTo>
                  <a:pt x="59010" y="26140"/>
                </a:lnTo>
                <a:lnTo>
                  <a:pt x="59310" y="26370"/>
                </a:lnTo>
                <a:lnTo>
                  <a:pt x="59960" y="26640"/>
                </a:lnTo>
                <a:lnTo>
                  <a:pt x="61060" y="26940"/>
                </a:lnTo>
                <a:lnTo>
                  <a:pt x="61820" y="26870"/>
                </a:lnTo>
                <a:lnTo>
                  <a:pt x="62910" y="26760"/>
                </a:lnTo>
                <a:lnTo>
                  <a:pt x="64480" y="26720"/>
                </a:lnTo>
                <a:lnTo>
                  <a:pt x="65320" y="26360"/>
                </a:lnTo>
                <a:lnTo>
                  <a:pt x="66380" y="25590"/>
                </a:lnTo>
                <a:lnTo>
                  <a:pt x="67080" y="25170"/>
                </a:lnTo>
                <a:lnTo>
                  <a:pt x="68190" y="25140"/>
                </a:lnTo>
                <a:lnTo>
                  <a:pt x="68190" y="39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