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Choluteca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Honduras • State Map | Fully Editable Vector Shape</a:t>
            </a:r>
          </a:p>
        </p:txBody>
      </p:sp>
      <p:sp>
        <p:nvSpPr>
          <p:cNvPr id="101" name="Choluteca"/>
          <p:cNvSpPr/>
          <p:nvPr/>
        </p:nvSpPr>
        <p:spPr>
          <a:xfrm>
            <a:off x="2750481" y="1325880"/>
            <a:ext cx="6690731" cy="4937760"/>
          </a:xfrm>
          <a:custGeom>
            <a:avLst/>
            <a:gdLst/>
            <a:ahLst/>
            <a:cxnLst/>
            <a:rect l="0" t="0" r="100000" b="73800"/>
            <a:pathLst>
              <a:path w="100000" h="73800">
                <a:moveTo>
                  <a:pt x="33490" y="64270"/>
                </a:moveTo>
                <a:lnTo>
                  <a:pt x="33490" y="64260"/>
                </a:lnTo>
                <a:lnTo>
                  <a:pt x="33790" y="64040"/>
                </a:lnTo>
                <a:lnTo>
                  <a:pt x="33950" y="63670"/>
                </a:lnTo>
                <a:lnTo>
                  <a:pt x="33920" y="63360"/>
                </a:lnTo>
                <a:lnTo>
                  <a:pt x="33760" y="63050"/>
                </a:lnTo>
                <a:lnTo>
                  <a:pt x="33680" y="62820"/>
                </a:lnTo>
                <a:lnTo>
                  <a:pt x="33660" y="62680"/>
                </a:lnTo>
                <a:lnTo>
                  <a:pt x="33700" y="62370"/>
                </a:lnTo>
                <a:lnTo>
                  <a:pt x="33180" y="61980"/>
                </a:lnTo>
                <a:lnTo>
                  <a:pt x="32970" y="61530"/>
                </a:lnTo>
                <a:lnTo>
                  <a:pt x="32960" y="61430"/>
                </a:lnTo>
                <a:lnTo>
                  <a:pt x="32900" y="61300"/>
                </a:lnTo>
                <a:lnTo>
                  <a:pt x="32830" y="61190"/>
                </a:lnTo>
                <a:lnTo>
                  <a:pt x="32870" y="60600"/>
                </a:lnTo>
                <a:lnTo>
                  <a:pt x="32800" y="60500"/>
                </a:lnTo>
                <a:lnTo>
                  <a:pt x="32700" y="60420"/>
                </a:lnTo>
                <a:lnTo>
                  <a:pt x="32580" y="60360"/>
                </a:lnTo>
                <a:lnTo>
                  <a:pt x="32320" y="60150"/>
                </a:lnTo>
                <a:lnTo>
                  <a:pt x="32290" y="60110"/>
                </a:lnTo>
                <a:lnTo>
                  <a:pt x="32230" y="59910"/>
                </a:lnTo>
                <a:lnTo>
                  <a:pt x="32230" y="59700"/>
                </a:lnTo>
                <a:lnTo>
                  <a:pt x="32310" y="59370"/>
                </a:lnTo>
                <a:lnTo>
                  <a:pt x="32350" y="58980"/>
                </a:lnTo>
                <a:lnTo>
                  <a:pt x="32390" y="58810"/>
                </a:lnTo>
                <a:lnTo>
                  <a:pt x="32550" y="58760"/>
                </a:lnTo>
                <a:lnTo>
                  <a:pt x="32840" y="58750"/>
                </a:lnTo>
                <a:lnTo>
                  <a:pt x="33010" y="58800"/>
                </a:lnTo>
                <a:lnTo>
                  <a:pt x="33170" y="58840"/>
                </a:lnTo>
                <a:lnTo>
                  <a:pt x="33240" y="58820"/>
                </a:lnTo>
                <a:lnTo>
                  <a:pt x="33320" y="58820"/>
                </a:lnTo>
                <a:lnTo>
                  <a:pt x="33380" y="58840"/>
                </a:lnTo>
                <a:lnTo>
                  <a:pt x="33370" y="58900"/>
                </a:lnTo>
                <a:lnTo>
                  <a:pt x="33260" y="59150"/>
                </a:lnTo>
                <a:lnTo>
                  <a:pt x="33290" y="59350"/>
                </a:lnTo>
                <a:lnTo>
                  <a:pt x="33570" y="59620"/>
                </a:lnTo>
                <a:lnTo>
                  <a:pt x="33770" y="59810"/>
                </a:lnTo>
                <a:lnTo>
                  <a:pt x="34360" y="59740"/>
                </a:lnTo>
                <a:lnTo>
                  <a:pt x="34530" y="59830"/>
                </a:lnTo>
                <a:lnTo>
                  <a:pt x="34680" y="59900"/>
                </a:lnTo>
                <a:lnTo>
                  <a:pt x="35180" y="59840"/>
                </a:lnTo>
                <a:lnTo>
                  <a:pt x="35900" y="60100"/>
                </a:lnTo>
                <a:lnTo>
                  <a:pt x="35750" y="60730"/>
                </a:lnTo>
                <a:lnTo>
                  <a:pt x="35850" y="60930"/>
                </a:lnTo>
                <a:lnTo>
                  <a:pt x="36010" y="60980"/>
                </a:lnTo>
                <a:lnTo>
                  <a:pt x="36140" y="61120"/>
                </a:lnTo>
                <a:lnTo>
                  <a:pt x="36230" y="61200"/>
                </a:lnTo>
                <a:lnTo>
                  <a:pt x="36290" y="61490"/>
                </a:lnTo>
                <a:lnTo>
                  <a:pt x="36330" y="61670"/>
                </a:lnTo>
                <a:lnTo>
                  <a:pt x="36540" y="61790"/>
                </a:lnTo>
                <a:lnTo>
                  <a:pt x="37210" y="61830"/>
                </a:lnTo>
                <a:lnTo>
                  <a:pt x="37330" y="61930"/>
                </a:lnTo>
                <a:lnTo>
                  <a:pt x="37340" y="62070"/>
                </a:lnTo>
                <a:lnTo>
                  <a:pt x="37460" y="62350"/>
                </a:lnTo>
                <a:lnTo>
                  <a:pt x="37720" y="62550"/>
                </a:lnTo>
                <a:lnTo>
                  <a:pt x="37900" y="62580"/>
                </a:lnTo>
                <a:lnTo>
                  <a:pt x="38000" y="62540"/>
                </a:lnTo>
                <a:lnTo>
                  <a:pt x="38450" y="62280"/>
                </a:lnTo>
                <a:lnTo>
                  <a:pt x="38780" y="61900"/>
                </a:lnTo>
                <a:lnTo>
                  <a:pt x="38810" y="61680"/>
                </a:lnTo>
                <a:lnTo>
                  <a:pt x="38870" y="61560"/>
                </a:lnTo>
                <a:lnTo>
                  <a:pt x="39030" y="61410"/>
                </a:lnTo>
                <a:lnTo>
                  <a:pt x="39240" y="61340"/>
                </a:lnTo>
                <a:lnTo>
                  <a:pt x="39360" y="61260"/>
                </a:lnTo>
                <a:lnTo>
                  <a:pt x="39520" y="61140"/>
                </a:lnTo>
                <a:lnTo>
                  <a:pt x="39750" y="60880"/>
                </a:lnTo>
                <a:lnTo>
                  <a:pt x="39860" y="60720"/>
                </a:lnTo>
                <a:lnTo>
                  <a:pt x="39920" y="60580"/>
                </a:lnTo>
                <a:lnTo>
                  <a:pt x="39970" y="60310"/>
                </a:lnTo>
                <a:lnTo>
                  <a:pt x="40000" y="60260"/>
                </a:lnTo>
                <a:lnTo>
                  <a:pt x="40100" y="60280"/>
                </a:lnTo>
                <a:lnTo>
                  <a:pt x="40170" y="60320"/>
                </a:lnTo>
                <a:lnTo>
                  <a:pt x="40600" y="60280"/>
                </a:lnTo>
                <a:lnTo>
                  <a:pt x="40660" y="60390"/>
                </a:lnTo>
                <a:lnTo>
                  <a:pt x="41220" y="60020"/>
                </a:lnTo>
                <a:lnTo>
                  <a:pt x="41340" y="59970"/>
                </a:lnTo>
                <a:lnTo>
                  <a:pt x="41590" y="59950"/>
                </a:lnTo>
                <a:lnTo>
                  <a:pt x="41700" y="59950"/>
                </a:lnTo>
                <a:lnTo>
                  <a:pt x="41800" y="59940"/>
                </a:lnTo>
                <a:lnTo>
                  <a:pt x="41920" y="59750"/>
                </a:lnTo>
                <a:lnTo>
                  <a:pt x="42020" y="59660"/>
                </a:lnTo>
                <a:lnTo>
                  <a:pt x="42140" y="59640"/>
                </a:lnTo>
                <a:lnTo>
                  <a:pt x="42350" y="59550"/>
                </a:lnTo>
                <a:lnTo>
                  <a:pt x="42360" y="59550"/>
                </a:lnTo>
                <a:lnTo>
                  <a:pt x="42320" y="60350"/>
                </a:lnTo>
                <a:lnTo>
                  <a:pt x="42340" y="60480"/>
                </a:lnTo>
                <a:lnTo>
                  <a:pt x="42400" y="60560"/>
                </a:lnTo>
                <a:lnTo>
                  <a:pt x="42460" y="60600"/>
                </a:lnTo>
                <a:lnTo>
                  <a:pt x="42590" y="60700"/>
                </a:lnTo>
                <a:lnTo>
                  <a:pt x="42640" y="60800"/>
                </a:lnTo>
                <a:lnTo>
                  <a:pt x="42650" y="61040"/>
                </a:lnTo>
                <a:lnTo>
                  <a:pt x="42560" y="61520"/>
                </a:lnTo>
                <a:lnTo>
                  <a:pt x="42570" y="61770"/>
                </a:lnTo>
                <a:lnTo>
                  <a:pt x="43040" y="63570"/>
                </a:lnTo>
                <a:lnTo>
                  <a:pt x="43020" y="63810"/>
                </a:lnTo>
                <a:lnTo>
                  <a:pt x="42830" y="64220"/>
                </a:lnTo>
                <a:lnTo>
                  <a:pt x="42810" y="64440"/>
                </a:lnTo>
                <a:lnTo>
                  <a:pt x="42860" y="64580"/>
                </a:lnTo>
                <a:lnTo>
                  <a:pt x="42950" y="64630"/>
                </a:lnTo>
                <a:lnTo>
                  <a:pt x="43050" y="64650"/>
                </a:lnTo>
                <a:lnTo>
                  <a:pt x="43140" y="64740"/>
                </a:lnTo>
                <a:lnTo>
                  <a:pt x="43250" y="64930"/>
                </a:lnTo>
                <a:lnTo>
                  <a:pt x="43280" y="65020"/>
                </a:lnTo>
                <a:lnTo>
                  <a:pt x="43370" y="65450"/>
                </a:lnTo>
                <a:lnTo>
                  <a:pt x="43340" y="65680"/>
                </a:lnTo>
                <a:lnTo>
                  <a:pt x="43220" y="65880"/>
                </a:lnTo>
                <a:lnTo>
                  <a:pt x="43020" y="66060"/>
                </a:lnTo>
                <a:lnTo>
                  <a:pt x="42920" y="66140"/>
                </a:lnTo>
                <a:lnTo>
                  <a:pt x="42810" y="66210"/>
                </a:lnTo>
                <a:lnTo>
                  <a:pt x="42680" y="66240"/>
                </a:lnTo>
                <a:lnTo>
                  <a:pt x="42540" y="66200"/>
                </a:lnTo>
                <a:lnTo>
                  <a:pt x="41700" y="65780"/>
                </a:lnTo>
                <a:lnTo>
                  <a:pt x="41450" y="65760"/>
                </a:lnTo>
                <a:lnTo>
                  <a:pt x="41210" y="65830"/>
                </a:lnTo>
                <a:lnTo>
                  <a:pt x="41020" y="65960"/>
                </a:lnTo>
                <a:lnTo>
                  <a:pt x="40320" y="66570"/>
                </a:lnTo>
                <a:lnTo>
                  <a:pt x="40200" y="66720"/>
                </a:lnTo>
                <a:lnTo>
                  <a:pt x="40100" y="66920"/>
                </a:lnTo>
                <a:lnTo>
                  <a:pt x="39990" y="67340"/>
                </a:lnTo>
                <a:lnTo>
                  <a:pt x="39970" y="67380"/>
                </a:lnTo>
                <a:lnTo>
                  <a:pt x="40000" y="67470"/>
                </a:lnTo>
                <a:lnTo>
                  <a:pt x="40110" y="67710"/>
                </a:lnTo>
                <a:lnTo>
                  <a:pt x="40130" y="67740"/>
                </a:lnTo>
                <a:lnTo>
                  <a:pt x="40010" y="68530"/>
                </a:lnTo>
                <a:lnTo>
                  <a:pt x="40040" y="68630"/>
                </a:lnTo>
                <a:lnTo>
                  <a:pt x="40130" y="68660"/>
                </a:lnTo>
                <a:lnTo>
                  <a:pt x="40180" y="68720"/>
                </a:lnTo>
                <a:lnTo>
                  <a:pt x="40140" y="68860"/>
                </a:lnTo>
                <a:lnTo>
                  <a:pt x="40070" y="68940"/>
                </a:lnTo>
                <a:lnTo>
                  <a:pt x="39860" y="69050"/>
                </a:lnTo>
                <a:lnTo>
                  <a:pt x="39770" y="69110"/>
                </a:lnTo>
                <a:lnTo>
                  <a:pt x="39430" y="69650"/>
                </a:lnTo>
                <a:lnTo>
                  <a:pt x="39260" y="69830"/>
                </a:lnTo>
                <a:lnTo>
                  <a:pt x="38890" y="70070"/>
                </a:lnTo>
                <a:lnTo>
                  <a:pt x="38590" y="70210"/>
                </a:lnTo>
                <a:lnTo>
                  <a:pt x="38510" y="70460"/>
                </a:lnTo>
                <a:lnTo>
                  <a:pt x="38340" y="70450"/>
                </a:lnTo>
                <a:lnTo>
                  <a:pt x="38000" y="70240"/>
                </a:lnTo>
                <a:lnTo>
                  <a:pt x="37790" y="70220"/>
                </a:lnTo>
                <a:lnTo>
                  <a:pt x="34440" y="70430"/>
                </a:lnTo>
                <a:lnTo>
                  <a:pt x="34450" y="70430"/>
                </a:lnTo>
                <a:lnTo>
                  <a:pt x="34590" y="70330"/>
                </a:lnTo>
                <a:lnTo>
                  <a:pt x="34630" y="70140"/>
                </a:lnTo>
                <a:lnTo>
                  <a:pt x="34740" y="69990"/>
                </a:lnTo>
                <a:lnTo>
                  <a:pt x="34890" y="69880"/>
                </a:lnTo>
                <a:lnTo>
                  <a:pt x="35090" y="69810"/>
                </a:lnTo>
                <a:lnTo>
                  <a:pt x="35090" y="69720"/>
                </a:lnTo>
                <a:lnTo>
                  <a:pt x="34690" y="69700"/>
                </a:lnTo>
                <a:lnTo>
                  <a:pt x="34400" y="69640"/>
                </a:lnTo>
                <a:lnTo>
                  <a:pt x="34180" y="69520"/>
                </a:lnTo>
                <a:lnTo>
                  <a:pt x="33990" y="69300"/>
                </a:lnTo>
                <a:lnTo>
                  <a:pt x="33900" y="69150"/>
                </a:lnTo>
                <a:lnTo>
                  <a:pt x="33870" y="69070"/>
                </a:lnTo>
                <a:lnTo>
                  <a:pt x="33900" y="68830"/>
                </a:lnTo>
                <a:lnTo>
                  <a:pt x="33990" y="68800"/>
                </a:lnTo>
                <a:lnTo>
                  <a:pt x="34440" y="68730"/>
                </a:lnTo>
                <a:lnTo>
                  <a:pt x="34590" y="68680"/>
                </a:lnTo>
                <a:lnTo>
                  <a:pt x="33740" y="68460"/>
                </a:lnTo>
                <a:lnTo>
                  <a:pt x="33270" y="68410"/>
                </a:lnTo>
                <a:lnTo>
                  <a:pt x="32990" y="68490"/>
                </a:lnTo>
                <a:lnTo>
                  <a:pt x="32900" y="68490"/>
                </a:lnTo>
                <a:lnTo>
                  <a:pt x="32860" y="67910"/>
                </a:lnTo>
                <a:lnTo>
                  <a:pt x="32660" y="67320"/>
                </a:lnTo>
                <a:lnTo>
                  <a:pt x="32380" y="66800"/>
                </a:lnTo>
                <a:lnTo>
                  <a:pt x="32100" y="66420"/>
                </a:lnTo>
                <a:lnTo>
                  <a:pt x="32010" y="66190"/>
                </a:lnTo>
                <a:lnTo>
                  <a:pt x="31990" y="66170"/>
                </a:lnTo>
                <a:lnTo>
                  <a:pt x="31950" y="66110"/>
                </a:lnTo>
                <a:lnTo>
                  <a:pt x="31870" y="66120"/>
                </a:lnTo>
                <a:lnTo>
                  <a:pt x="31770" y="66140"/>
                </a:lnTo>
                <a:lnTo>
                  <a:pt x="31700" y="66120"/>
                </a:lnTo>
                <a:lnTo>
                  <a:pt x="31600" y="65980"/>
                </a:lnTo>
                <a:lnTo>
                  <a:pt x="31550" y="65860"/>
                </a:lnTo>
                <a:lnTo>
                  <a:pt x="31570" y="65740"/>
                </a:lnTo>
                <a:lnTo>
                  <a:pt x="31700" y="65600"/>
                </a:lnTo>
                <a:lnTo>
                  <a:pt x="31820" y="65520"/>
                </a:lnTo>
                <a:lnTo>
                  <a:pt x="32070" y="65400"/>
                </a:lnTo>
                <a:lnTo>
                  <a:pt x="32200" y="65290"/>
                </a:lnTo>
                <a:lnTo>
                  <a:pt x="32490" y="64880"/>
                </a:lnTo>
                <a:lnTo>
                  <a:pt x="32600" y="64780"/>
                </a:lnTo>
                <a:lnTo>
                  <a:pt x="32790" y="64820"/>
                </a:lnTo>
                <a:lnTo>
                  <a:pt x="33020" y="64770"/>
                </a:lnTo>
                <a:lnTo>
                  <a:pt x="33490" y="64580"/>
                </a:lnTo>
                <a:lnTo>
                  <a:pt x="33470" y="64460"/>
                </a:lnTo>
                <a:lnTo>
                  <a:pt x="33470" y="64370"/>
                </a:lnTo>
                <a:lnTo>
                  <a:pt x="33490" y="642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