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Atlántida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Atlántid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27530" y="29190"/>
                </a:moveTo>
                <a:lnTo>
                  <a:pt x="27740" y="29130"/>
                </a:lnTo>
                <a:lnTo>
                  <a:pt x="27870" y="29060"/>
                </a:lnTo>
                <a:lnTo>
                  <a:pt x="27960" y="28900"/>
                </a:lnTo>
                <a:lnTo>
                  <a:pt x="27970" y="28730"/>
                </a:lnTo>
                <a:lnTo>
                  <a:pt x="27920" y="28590"/>
                </a:lnTo>
                <a:lnTo>
                  <a:pt x="27830" y="28520"/>
                </a:lnTo>
                <a:lnTo>
                  <a:pt x="27710" y="28550"/>
                </a:lnTo>
                <a:lnTo>
                  <a:pt x="27650" y="28350"/>
                </a:lnTo>
                <a:lnTo>
                  <a:pt x="27430" y="28090"/>
                </a:lnTo>
                <a:lnTo>
                  <a:pt x="27430" y="27930"/>
                </a:lnTo>
                <a:lnTo>
                  <a:pt x="27510" y="27800"/>
                </a:lnTo>
                <a:lnTo>
                  <a:pt x="27740" y="27560"/>
                </a:lnTo>
                <a:lnTo>
                  <a:pt x="27840" y="27410"/>
                </a:lnTo>
                <a:lnTo>
                  <a:pt x="27970" y="27040"/>
                </a:lnTo>
                <a:lnTo>
                  <a:pt x="28060" y="26900"/>
                </a:lnTo>
                <a:lnTo>
                  <a:pt x="28220" y="26750"/>
                </a:lnTo>
                <a:lnTo>
                  <a:pt x="28360" y="26660"/>
                </a:lnTo>
                <a:lnTo>
                  <a:pt x="28440" y="26520"/>
                </a:lnTo>
                <a:lnTo>
                  <a:pt x="28400" y="26160"/>
                </a:lnTo>
                <a:lnTo>
                  <a:pt x="28490" y="26130"/>
                </a:lnTo>
                <a:lnTo>
                  <a:pt x="28750" y="26160"/>
                </a:lnTo>
                <a:lnTo>
                  <a:pt x="28990" y="26250"/>
                </a:lnTo>
                <a:lnTo>
                  <a:pt x="29640" y="26640"/>
                </a:lnTo>
                <a:lnTo>
                  <a:pt x="29890" y="26660"/>
                </a:lnTo>
                <a:lnTo>
                  <a:pt x="29890" y="26570"/>
                </a:lnTo>
                <a:lnTo>
                  <a:pt x="29740" y="26420"/>
                </a:lnTo>
                <a:lnTo>
                  <a:pt x="29890" y="26250"/>
                </a:lnTo>
                <a:lnTo>
                  <a:pt x="30400" y="25940"/>
                </a:lnTo>
                <a:lnTo>
                  <a:pt x="30120" y="26320"/>
                </a:lnTo>
                <a:lnTo>
                  <a:pt x="30020" y="26560"/>
                </a:lnTo>
                <a:lnTo>
                  <a:pt x="30140" y="26660"/>
                </a:lnTo>
                <a:lnTo>
                  <a:pt x="30220" y="26770"/>
                </a:lnTo>
                <a:lnTo>
                  <a:pt x="31590" y="28010"/>
                </a:lnTo>
                <a:lnTo>
                  <a:pt x="32030" y="28200"/>
                </a:lnTo>
                <a:lnTo>
                  <a:pt x="32500" y="28110"/>
                </a:lnTo>
                <a:lnTo>
                  <a:pt x="32580" y="28020"/>
                </a:lnTo>
                <a:lnTo>
                  <a:pt x="32730" y="27780"/>
                </a:lnTo>
                <a:lnTo>
                  <a:pt x="32790" y="27710"/>
                </a:lnTo>
                <a:lnTo>
                  <a:pt x="32940" y="27690"/>
                </a:lnTo>
                <a:lnTo>
                  <a:pt x="33310" y="27710"/>
                </a:lnTo>
                <a:lnTo>
                  <a:pt x="33390" y="27650"/>
                </a:lnTo>
                <a:lnTo>
                  <a:pt x="33480" y="27390"/>
                </a:lnTo>
                <a:lnTo>
                  <a:pt x="33700" y="27260"/>
                </a:lnTo>
                <a:lnTo>
                  <a:pt x="33990" y="27230"/>
                </a:lnTo>
                <a:lnTo>
                  <a:pt x="35490" y="27580"/>
                </a:lnTo>
                <a:lnTo>
                  <a:pt x="36810" y="28040"/>
                </a:lnTo>
                <a:lnTo>
                  <a:pt x="38160" y="28190"/>
                </a:lnTo>
                <a:lnTo>
                  <a:pt x="39710" y="28550"/>
                </a:lnTo>
                <a:lnTo>
                  <a:pt x="40230" y="28590"/>
                </a:lnTo>
                <a:lnTo>
                  <a:pt x="40790" y="28530"/>
                </a:lnTo>
                <a:lnTo>
                  <a:pt x="41680" y="28270"/>
                </a:lnTo>
                <a:lnTo>
                  <a:pt x="41940" y="28220"/>
                </a:lnTo>
                <a:lnTo>
                  <a:pt x="41980" y="28180"/>
                </a:lnTo>
                <a:lnTo>
                  <a:pt x="42230" y="27990"/>
                </a:lnTo>
                <a:lnTo>
                  <a:pt x="42280" y="27960"/>
                </a:lnTo>
                <a:lnTo>
                  <a:pt x="42360" y="27890"/>
                </a:lnTo>
                <a:lnTo>
                  <a:pt x="42540" y="27960"/>
                </a:lnTo>
                <a:lnTo>
                  <a:pt x="42720" y="28060"/>
                </a:lnTo>
                <a:lnTo>
                  <a:pt x="42790" y="28110"/>
                </a:lnTo>
                <a:lnTo>
                  <a:pt x="43410" y="28160"/>
                </a:lnTo>
                <a:lnTo>
                  <a:pt x="46260" y="27910"/>
                </a:lnTo>
                <a:lnTo>
                  <a:pt x="46740" y="27930"/>
                </a:lnTo>
                <a:lnTo>
                  <a:pt x="47190" y="28110"/>
                </a:lnTo>
                <a:lnTo>
                  <a:pt x="47220" y="28130"/>
                </a:lnTo>
                <a:lnTo>
                  <a:pt x="47220" y="28260"/>
                </a:lnTo>
                <a:lnTo>
                  <a:pt x="47120" y="28260"/>
                </a:lnTo>
                <a:lnTo>
                  <a:pt x="47090" y="28270"/>
                </a:lnTo>
                <a:lnTo>
                  <a:pt x="47080" y="28310"/>
                </a:lnTo>
                <a:lnTo>
                  <a:pt x="47090" y="28360"/>
                </a:lnTo>
                <a:lnTo>
                  <a:pt x="47120" y="28440"/>
                </a:lnTo>
                <a:lnTo>
                  <a:pt x="47140" y="28530"/>
                </a:lnTo>
                <a:lnTo>
                  <a:pt x="47160" y="28750"/>
                </a:lnTo>
                <a:lnTo>
                  <a:pt x="47210" y="28870"/>
                </a:lnTo>
                <a:lnTo>
                  <a:pt x="47300" y="28980"/>
                </a:lnTo>
                <a:lnTo>
                  <a:pt x="47510" y="29160"/>
                </a:lnTo>
                <a:lnTo>
                  <a:pt x="47640" y="29290"/>
                </a:lnTo>
                <a:lnTo>
                  <a:pt x="47810" y="29660"/>
                </a:lnTo>
                <a:lnTo>
                  <a:pt x="47850" y="29740"/>
                </a:lnTo>
                <a:lnTo>
                  <a:pt x="47990" y="29790"/>
                </a:lnTo>
                <a:lnTo>
                  <a:pt x="48070" y="29830"/>
                </a:lnTo>
                <a:lnTo>
                  <a:pt x="48120" y="29840"/>
                </a:lnTo>
                <a:lnTo>
                  <a:pt x="48220" y="29830"/>
                </a:lnTo>
                <a:lnTo>
                  <a:pt x="48270" y="29880"/>
                </a:lnTo>
                <a:lnTo>
                  <a:pt x="48300" y="29930"/>
                </a:lnTo>
                <a:lnTo>
                  <a:pt x="48330" y="30280"/>
                </a:lnTo>
                <a:lnTo>
                  <a:pt x="48330" y="30620"/>
                </a:lnTo>
                <a:lnTo>
                  <a:pt x="48270" y="30810"/>
                </a:lnTo>
                <a:lnTo>
                  <a:pt x="48130" y="30950"/>
                </a:lnTo>
                <a:lnTo>
                  <a:pt x="47780" y="31090"/>
                </a:lnTo>
                <a:lnTo>
                  <a:pt x="47460" y="31280"/>
                </a:lnTo>
                <a:lnTo>
                  <a:pt x="47150" y="31140"/>
                </a:lnTo>
                <a:lnTo>
                  <a:pt x="46740" y="31070"/>
                </a:lnTo>
                <a:lnTo>
                  <a:pt x="46380" y="31120"/>
                </a:lnTo>
                <a:lnTo>
                  <a:pt x="46270" y="31140"/>
                </a:lnTo>
                <a:lnTo>
                  <a:pt x="46180" y="31180"/>
                </a:lnTo>
                <a:lnTo>
                  <a:pt x="46050" y="31200"/>
                </a:lnTo>
                <a:lnTo>
                  <a:pt x="45930" y="31190"/>
                </a:lnTo>
                <a:lnTo>
                  <a:pt x="45770" y="31130"/>
                </a:lnTo>
                <a:lnTo>
                  <a:pt x="45630" y="31110"/>
                </a:lnTo>
                <a:lnTo>
                  <a:pt x="45100" y="31140"/>
                </a:lnTo>
                <a:lnTo>
                  <a:pt x="44570" y="30990"/>
                </a:lnTo>
                <a:lnTo>
                  <a:pt x="44320" y="30950"/>
                </a:lnTo>
                <a:lnTo>
                  <a:pt x="44150" y="30980"/>
                </a:lnTo>
                <a:lnTo>
                  <a:pt x="43840" y="31090"/>
                </a:lnTo>
                <a:lnTo>
                  <a:pt x="43530" y="31220"/>
                </a:lnTo>
                <a:lnTo>
                  <a:pt x="42930" y="31560"/>
                </a:lnTo>
                <a:lnTo>
                  <a:pt x="42560" y="31690"/>
                </a:lnTo>
                <a:lnTo>
                  <a:pt x="42240" y="31770"/>
                </a:lnTo>
                <a:lnTo>
                  <a:pt x="41790" y="31770"/>
                </a:lnTo>
                <a:lnTo>
                  <a:pt x="41570" y="31790"/>
                </a:lnTo>
                <a:lnTo>
                  <a:pt x="41300" y="31730"/>
                </a:lnTo>
                <a:lnTo>
                  <a:pt x="41120" y="31490"/>
                </a:lnTo>
                <a:lnTo>
                  <a:pt x="40080" y="31770"/>
                </a:lnTo>
                <a:lnTo>
                  <a:pt x="39420" y="31750"/>
                </a:lnTo>
                <a:lnTo>
                  <a:pt x="39160" y="31800"/>
                </a:lnTo>
                <a:lnTo>
                  <a:pt x="38610" y="32280"/>
                </a:lnTo>
                <a:lnTo>
                  <a:pt x="38370" y="32550"/>
                </a:lnTo>
                <a:lnTo>
                  <a:pt x="38230" y="32660"/>
                </a:lnTo>
                <a:lnTo>
                  <a:pt x="37970" y="32810"/>
                </a:lnTo>
                <a:lnTo>
                  <a:pt x="37020" y="33160"/>
                </a:lnTo>
                <a:lnTo>
                  <a:pt x="36580" y="33470"/>
                </a:lnTo>
                <a:lnTo>
                  <a:pt x="36430" y="33600"/>
                </a:lnTo>
                <a:lnTo>
                  <a:pt x="36360" y="33650"/>
                </a:lnTo>
                <a:lnTo>
                  <a:pt x="35760" y="33640"/>
                </a:lnTo>
                <a:lnTo>
                  <a:pt x="34720" y="33390"/>
                </a:lnTo>
                <a:lnTo>
                  <a:pt x="34570" y="33390"/>
                </a:lnTo>
                <a:lnTo>
                  <a:pt x="34430" y="33370"/>
                </a:lnTo>
                <a:lnTo>
                  <a:pt x="34300" y="33270"/>
                </a:lnTo>
                <a:lnTo>
                  <a:pt x="34130" y="33210"/>
                </a:lnTo>
                <a:lnTo>
                  <a:pt x="34020" y="33190"/>
                </a:lnTo>
                <a:lnTo>
                  <a:pt x="33920" y="33220"/>
                </a:lnTo>
                <a:lnTo>
                  <a:pt x="33850" y="33280"/>
                </a:lnTo>
                <a:lnTo>
                  <a:pt x="33760" y="33300"/>
                </a:lnTo>
                <a:lnTo>
                  <a:pt x="33700" y="33360"/>
                </a:lnTo>
                <a:lnTo>
                  <a:pt x="33610" y="33400"/>
                </a:lnTo>
                <a:lnTo>
                  <a:pt x="33540" y="33420"/>
                </a:lnTo>
                <a:lnTo>
                  <a:pt x="33450" y="33410"/>
                </a:lnTo>
                <a:lnTo>
                  <a:pt x="33370" y="33390"/>
                </a:lnTo>
                <a:lnTo>
                  <a:pt x="33160" y="33280"/>
                </a:lnTo>
                <a:lnTo>
                  <a:pt x="33030" y="33200"/>
                </a:lnTo>
                <a:lnTo>
                  <a:pt x="32940" y="33130"/>
                </a:lnTo>
                <a:lnTo>
                  <a:pt x="32830" y="32990"/>
                </a:lnTo>
                <a:lnTo>
                  <a:pt x="32740" y="32830"/>
                </a:lnTo>
                <a:lnTo>
                  <a:pt x="32660" y="32450"/>
                </a:lnTo>
                <a:lnTo>
                  <a:pt x="32650" y="32260"/>
                </a:lnTo>
                <a:lnTo>
                  <a:pt x="32630" y="32100"/>
                </a:lnTo>
                <a:lnTo>
                  <a:pt x="32380" y="31930"/>
                </a:lnTo>
                <a:lnTo>
                  <a:pt x="32240" y="31920"/>
                </a:lnTo>
                <a:lnTo>
                  <a:pt x="32170" y="31950"/>
                </a:lnTo>
                <a:lnTo>
                  <a:pt x="31600" y="32270"/>
                </a:lnTo>
                <a:lnTo>
                  <a:pt x="31390" y="32250"/>
                </a:lnTo>
                <a:lnTo>
                  <a:pt x="30770" y="32410"/>
                </a:lnTo>
                <a:lnTo>
                  <a:pt x="30120" y="32470"/>
                </a:lnTo>
                <a:lnTo>
                  <a:pt x="29900" y="32370"/>
                </a:lnTo>
                <a:lnTo>
                  <a:pt x="29320" y="31720"/>
                </a:lnTo>
                <a:lnTo>
                  <a:pt x="29270" y="31650"/>
                </a:lnTo>
                <a:lnTo>
                  <a:pt x="29230" y="31560"/>
                </a:lnTo>
                <a:lnTo>
                  <a:pt x="29150" y="31090"/>
                </a:lnTo>
                <a:lnTo>
                  <a:pt x="29130" y="30870"/>
                </a:lnTo>
                <a:lnTo>
                  <a:pt x="29000" y="30340"/>
                </a:lnTo>
                <a:lnTo>
                  <a:pt x="28840" y="30060"/>
                </a:lnTo>
                <a:lnTo>
                  <a:pt x="28600" y="29930"/>
                </a:lnTo>
                <a:lnTo>
                  <a:pt x="27530" y="29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