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Honduras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Ocotepequ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720" y="44460"/>
                </a:moveTo>
                <a:lnTo>
                  <a:pt x="7940" y="44390"/>
                </a:lnTo>
                <a:lnTo>
                  <a:pt x="8410" y="44250"/>
                </a:lnTo>
                <a:lnTo>
                  <a:pt x="8600" y="44180"/>
                </a:lnTo>
                <a:lnTo>
                  <a:pt x="9480" y="44310"/>
                </a:lnTo>
                <a:lnTo>
                  <a:pt x="9700" y="44620"/>
                </a:lnTo>
                <a:lnTo>
                  <a:pt x="9810" y="45070"/>
                </a:lnTo>
                <a:lnTo>
                  <a:pt x="9930" y="45290"/>
                </a:lnTo>
                <a:lnTo>
                  <a:pt x="10860" y="46000"/>
                </a:lnTo>
                <a:lnTo>
                  <a:pt x="10960" y="46200"/>
                </a:lnTo>
                <a:lnTo>
                  <a:pt x="10950" y="46600"/>
                </a:lnTo>
                <a:lnTo>
                  <a:pt x="10970" y="46710"/>
                </a:lnTo>
                <a:lnTo>
                  <a:pt x="11160" y="47020"/>
                </a:lnTo>
                <a:lnTo>
                  <a:pt x="11420" y="47280"/>
                </a:lnTo>
                <a:lnTo>
                  <a:pt x="11680" y="47390"/>
                </a:lnTo>
                <a:lnTo>
                  <a:pt x="11880" y="47440"/>
                </a:lnTo>
                <a:lnTo>
                  <a:pt x="12050" y="47590"/>
                </a:lnTo>
                <a:lnTo>
                  <a:pt x="12230" y="47630"/>
                </a:lnTo>
                <a:lnTo>
                  <a:pt x="12380" y="47580"/>
                </a:lnTo>
                <a:lnTo>
                  <a:pt x="12420" y="47560"/>
                </a:lnTo>
                <a:lnTo>
                  <a:pt x="12410" y="47510"/>
                </a:lnTo>
                <a:lnTo>
                  <a:pt x="12370" y="47460"/>
                </a:lnTo>
                <a:lnTo>
                  <a:pt x="12370" y="47400"/>
                </a:lnTo>
                <a:lnTo>
                  <a:pt x="12360" y="47220"/>
                </a:lnTo>
                <a:lnTo>
                  <a:pt x="12410" y="47100"/>
                </a:lnTo>
                <a:lnTo>
                  <a:pt x="12520" y="47030"/>
                </a:lnTo>
                <a:lnTo>
                  <a:pt x="12760" y="46940"/>
                </a:lnTo>
                <a:lnTo>
                  <a:pt x="12900" y="46900"/>
                </a:lnTo>
                <a:lnTo>
                  <a:pt x="13030" y="46880"/>
                </a:lnTo>
                <a:lnTo>
                  <a:pt x="13150" y="46880"/>
                </a:lnTo>
                <a:lnTo>
                  <a:pt x="13430" y="46930"/>
                </a:lnTo>
                <a:lnTo>
                  <a:pt x="13780" y="46900"/>
                </a:lnTo>
                <a:lnTo>
                  <a:pt x="13920" y="46950"/>
                </a:lnTo>
                <a:lnTo>
                  <a:pt x="13950" y="46980"/>
                </a:lnTo>
                <a:lnTo>
                  <a:pt x="14000" y="47210"/>
                </a:lnTo>
                <a:lnTo>
                  <a:pt x="13620" y="48330"/>
                </a:lnTo>
                <a:lnTo>
                  <a:pt x="13590" y="48500"/>
                </a:lnTo>
                <a:lnTo>
                  <a:pt x="13540" y="48570"/>
                </a:lnTo>
                <a:lnTo>
                  <a:pt x="13460" y="48640"/>
                </a:lnTo>
                <a:lnTo>
                  <a:pt x="13340" y="48710"/>
                </a:lnTo>
                <a:lnTo>
                  <a:pt x="12920" y="48850"/>
                </a:lnTo>
                <a:lnTo>
                  <a:pt x="12610" y="48800"/>
                </a:lnTo>
                <a:lnTo>
                  <a:pt x="12510" y="48740"/>
                </a:lnTo>
                <a:lnTo>
                  <a:pt x="12480" y="48740"/>
                </a:lnTo>
                <a:lnTo>
                  <a:pt x="12460" y="48770"/>
                </a:lnTo>
                <a:lnTo>
                  <a:pt x="12430" y="48910"/>
                </a:lnTo>
                <a:lnTo>
                  <a:pt x="12430" y="49020"/>
                </a:lnTo>
                <a:lnTo>
                  <a:pt x="12430" y="49090"/>
                </a:lnTo>
                <a:lnTo>
                  <a:pt x="12610" y="49340"/>
                </a:lnTo>
                <a:lnTo>
                  <a:pt x="12240" y="49350"/>
                </a:lnTo>
                <a:lnTo>
                  <a:pt x="12070" y="49270"/>
                </a:lnTo>
                <a:lnTo>
                  <a:pt x="11990" y="49190"/>
                </a:lnTo>
                <a:lnTo>
                  <a:pt x="11850" y="49020"/>
                </a:lnTo>
                <a:lnTo>
                  <a:pt x="11750" y="49020"/>
                </a:lnTo>
                <a:lnTo>
                  <a:pt x="11660" y="49050"/>
                </a:lnTo>
                <a:lnTo>
                  <a:pt x="11630" y="49200"/>
                </a:lnTo>
                <a:lnTo>
                  <a:pt x="11610" y="49390"/>
                </a:lnTo>
                <a:lnTo>
                  <a:pt x="11520" y="49600"/>
                </a:lnTo>
                <a:lnTo>
                  <a:pt x="11450" y="49730"/>
                </a:lnTo>
                <a:lnTo>
                  <a:pt x="10970" y="49950"/>
                </a:lnTo>
                <a:lnTo>
                  <a:pt x="10730" y="49980"/>
                </a:lnTo>
                <a:lnTo>
                  <a:pt x="10640" y="50050"/>
                </a:lnTo>
                <a:lnTo>
                  <a:pt x="10550" y="50150"/>
                </a:lnTo>
                <a:lnTo>
                  <a:pt x="10420" y="50360"/>
                </a:lnTo>
                <a:lnTo>
                  <a:pt x="10330" y="50460"/>
                </a:lnTo>
                <a:lnTo>
                  <a:pt x="10230" y="50540"/>
                </a:lnTo>
                <a:lnTo>
                  <a:pt x="10170" y="50620"/>
                </a:lnTo>
                <a:lnTo>
                  <a:pt x="10160" y="50740"/>
                </a:lnTo>
                <a:lnTo>
                  <a:pt x="10270" y="51110"/>
                </a:lnTo>
                <a:lnTo>
                  <a:pt x="10300" y="51590"/>
                </a:lnTo>
                <a:lnTo>
                  <a:pt x="10290" y="52000"/>
                </a:lnTo>
                <a:lnTo>
                  <a:pt x="10280" y="51930"/>
                </a:lnTo>
                <a:lnTo>
                  <a:pt x="10220" y="51740"/>
                </a:lnTo>
                <a:lnTo>
                  <a:pt x="10090" y="51520"/>
                </a:lnTo>
                <a:lnTo>
                  <a:pt x="9960" y="51350"/>
                </a:lnTo>
                <a:lnTo>
                  <a:pt x="9590" y="51070"/>
                </a:lnTo>
                <a:lnTo>
                  <a:pt x="9520" y="50940"/>
                </a:lnTo>
                <a:lnTo>
                  <a:pt x="9460" y="50480"/>
                </a:lnTo>
                <a:lnTo>
                  <a:pt x="9370" y="50290"/>
                </a:lnTo>
                <a:lnTo>
                  <a:pt x="9140" y="50170"/>
                </a:lnTo>
                <a:lnTo>
                  <a:pt x="8640" y="50110"/>
                </a:lnTo>
                <a:lnTo>
                  <a:pt x="8470" y="49970"/>
                </a:lnTo>
                <a:lnTo>
                  <a:pt x="8530" y="49820"/>
                </a:lnTo>
                <a:lnTo>
                  <a:pt x="8540" y="49670"/>
                </a:lnTo>
                <a:lnTo>
                  <a:pt x="8510" y="49520"/>
                </a:lnTo>
                <a:lnTo>
                  <a:pt x="8440" y="49380"/>
                </a:lnTo>
                <a:lnTo>
                  <a:pt x="8360" y="49270"/>
                </a:lnTo>
                <a:lnTo>
                  <a:pt x="8280" y="49200"/>
                </a:lnTo>
                <a:lnTo>
                  <a:pt x="8200" y="49180"/>
                </a:lnTo>
                <a:lnTo>
                  <a:pt x="8070" y="49220"/>
                </a:lnTo>
                <a:lnTo>
                  <a:pt x="7950" y="49340"/>
                </a:lnTo>
                <a:lnTo>
                  <a:pt x="7740" y="49750"/>
                </a:lnTo>
                <a:lnTo>
                  <a:pt x="7610" y="49870"/>
                </a:lnTo>
                <a:lnTo>
                  <a:pt x="6930" y="49670"/>
                </a:lnTo>
                <a:lnTo>
                  <a:pt x="6560" y="49410"/>
                </a:lnTo>
                <a:lnTo>
                  <a:pt x="5820" y="49250"/>
                </a:lnTo>
                <a:lnTo>
                  <a:pt x="5370" y="49030"/>
                </a:lnTo>
                <a:lnTo>
                  <a:pt x="4800" y="48940"/>
                </a:lnTo>
                <a:lnTo>
                  <a:pt x="4580" y="48910"/>
                </a:lnTo>
                <a:lnTo>
                  <a:pt x="4550" y="48440"/>
                </a:lnTo>
                <a:lnTo>
                  <a:pt x="4570" y="48200"/>
                </a:lnTo>
                <a:lnTo>
                  <a:pt x="4670" y="48000"/>
                </a:lnTo>
                <a:lnTo>
                  <a:pt x="4820" y="47910"/>
                </a:lnTo>
                <a:lnTo>
                  <a:pt x="5140" y="47820"/>
                </a:lnTo>
                <a:lnTo>
                  <a:pt x="5260" y="47690"/>
                </a:lnTo>
                <a:lnTo>
                  <a:pt x="5410" y="47430"/>
                </a:lnTo>
                <a:lnTo>
                  <a:pt x="5610" y="47210"/>
                </a:lnTo>
                <a:lnTo>
                  <a:pt x="6060" y="46820"/>
                </a:lnTo>
                <a:lnTo>
                  <a:pt x="6200" y="46650"/>
                </a:lnTo>
                <a:lnTo>
                  <a:pt x="6270" y="46530"/>
                </a:lnTo>
                <a:lnTo>
                  <a:pt x="6380" y="46460"/>
                </a:lnTo>
                <a:lnTo>
                  <a:pt x="6630" y="46430"/>
                </a:lnTo>
                <a:lnTo>
                  <a:pt x="6810" y="46460"/>
                </a:lnTo>
                <a:lnTo>
                  <a:pt x="7170" y="46590"/>
                </a:lnTo>
                <a:lnTo>
                  <a:pt x="7340" y="46570"/>
                </a:lnTo>
                <a:lnTo>
                  <a:pt x="7510" y="46410"/>
                </a:lnTo>
                <a:lnTo>
                  <a:pt x="7580" y="46160"/>
                </a:lnTo>
                <a:lnTo>
                  <a:pt x="7590" y="45890"/>
                </a:lnTo>
                <a:lnTo>
                  <a:pt x="7530" y="45130"/>
                </a:lnTo>
                <a:lnTo>
                  <a:pt x="7580" y="45040"/>
                </a:lnTo>
                <a:lnTo>
                  <a:pt x="7730" y="44870"/>
                </a:lnTo>
                <a:lnTo>
                  <a:pt x="7770" y="44750"/>
                </a:lnTo>
                <a:lnTo>
                  <a:pt x="7740" y="44490"/>
                </a:lnTo>
                <a:lnTo>
                  <a:pt x="7720" y="4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empir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0290" y="52000"/>
                </a:moveTo>
                <a:lnTo>
                  <a:pt x="10300" y="51590"/>
                </a:lnTo>
                <a:lnTo>
                  <a:pt x="10270" y="51110"/>
                </a:lnTo>
                <a:lnTo>
                  <a:pt x="10160" y="50740"/>
                </a:lnTo>
                <a:lnTo>
                  <a:pt x="10170" y="50620"/>
                </a:lnTo>
                <a:lnTo>
                  <a:pt x="10230" y="50540"/>
                </a:lnTo>
                <a:lnTo>
                  <a:pt x="10330" y="50460"/>
                </a:lnTo>
                <a:lnTo>
                  <a:pt x="10420" y="50360"/>
                </a:lnTo>
                <a:lnTo>
                  <a:pt x="10550" y="50150"/>
                </a:lnTo>
                <a:lnTo>
                  <a:pt x="10640" y="50050"/>
                </a:lnTo>
                <a:lnTo>
                  <a:pt x="10730" y="49980"/>
                </a:lnTo>
                <a:lnTo>
                  <a:pt x="10970" y="49950"/>
                </a:lnTo>
                <a:lnTo>
                  <a:pt x="11450" y="49730"/>
                </a:lnTo>
                <a:lnTo>
                  <a:pt x="11520" y="49600"/>
                </a:lnTo>
                <a:lnTo>
                  <a:pt x="11610" y="49390"/>
                </a:lnTo>
                <a:lnTo>
                  <a:pt x="11630" y="49200"/>
                </a:lnTo>
                <a:lnTo>
                  <a:pt x="11660" y="49050"/>
                </a:lnTo>
                <a:lnTo>
                  <a:pt x="11750" y="49020"/>
                </a:lnTo>
                <a:lnTo>
                  <a:pt x="11850" y="49020"/>
                </a:lnTo>
                <a:lnTo>
                  <a:pt x="11990" y="49190"/>
                </a:lnTo>
                <a:lnTo>
                  <a:pt x="12070" y="49270"/>
                </a:lnTo>
                <a:lnTo>
                  <a:pt x="12240" y="49350"/>
                </a:lnTo>
                <a:lnTo>
                  <a:pt x="12610" y="49340"/>
                </a:lnTo>
                <a:lnTo>
                  <a:pt x="12430" y="49090"/>
                </a:lnTo>
                <a:lnTo>
                  <a:pt x="12430" y="49020"/>
                </a:lnTo>
                <a:lnTo>
                  <a:pt x="12430" y="48910"/>
                </a:lnTo>
                <a:lnTo>
                  <a:pt x="12460" y="48770"/>
                </a:lnTo>
                <a:lnTo>
                  <a:pt x="12480" y="48740"/>
                </a:lnTo>
                <a:lnTo>
                  <a:pt x="12510" y="48740"/>
                </a:lnTo>
                <a:lnTo>
                  <a:pt x="12610" y="48800"/>
                </a:lnTo>
                <a:lnTo>
                  <a:pt x="12920" y="48850"/>
                </a:lnTo>
                <a:lnTo>
                  <a:pt x="13340" y="48710"/>
                </a:lnTo>
                <a:lnTo>
                  <a:pt x="13460" y="48640"/>
                </a:lnTo>
                <a:lnTo>
                  <a:pt x="13540" y="48570"/>
                </a:lnTo>
                <a:lnTo>
                  <a:pt x="13590" y="48500"/>
                </a:lnTo>
                <a:lnTo>
                  <a:pt x="13620" y="48330"/>
                </a:lnTo>
                <a:lnTo>
                  <a:pt x="14000" y="47210"/>
                </a:lnTo>
                <a:lnTo>
                  <a:pt x="13950" y="46980"/>
                </a:lnTo>
                <a:lnTo>
                  <a:pt x="13920" y="46950"/>
                </a:lnTo>
                <a:lnTo>
                  <a:pt x="13780" y="46900"/>
                </a:lnTo>
                <a:lnTo>
                  <a:pt x="13740" y="45990"/>
                </a:lnTo>
                <a:lnTo>
                  <a:pt x="13560" y="45670"/>
                </a:lnTo>
                <a:lnTo>
                  <a:pt x="13460" y="45510"/>
                </a:lnTo>
                <a:lnTo>
                  <a:pt x="13010" y="45090"/>
                </a:lnTo>
                <a:lnTo>
                  <a:pt x="12850" y="44700"/>
                </a:lnTo>
                <a:lnTo>
                  <a:pt x="12850" y="44640"/>
                </a:lnTo>
                <a:lnTo>
                  <a:pt x="12870" y="44420"/>
                </a:lnTo>
                <a:lnTo>
                  <a:pt x="13090" y="44340"/>
                </a:lnTo>
                <a:lnTo>
                  <a:pt x="13820" y="44430"/>
                </a:lnTo>
                <a:lnTo>
                  <a:pt x="14340" y="44390"/>
                </a:lnTo>
                <a:lnTo>
                  <a:pt x="14760" y="44270"/>
                </a:lnTo>
                <a:lnTo>
                  <a:pt x="14870" y="44260"/>
                </a:lnTo>
                <a:lnTo>
                  <a:pt x="14880" y="44170"/>
                </a:lnTo>
                <a:lnTo>
                  <a:pt x="14880" y="44080"/>
                </a:lnTo>
                <a:lnTo>
                  <a:pt x="14810" y="43810"/>
                </a:lnTo>
                <a:lnTo>
                  <a:pt x="14660" y="43470"/>
                </a:lnTo>
                <a:lnTo>
                  <a:pt x="14560" y="43310"/>
                </a:lnTo>
                <a:lnTo>
                  <a:pt x="14550" y="43080"/>
                </a:lnTo>
                <a:lnTo>
                  <a:pt x="14570" y="42880"/>
                </a:lnTo>
                <a:lnTo>
                  <a:pt x="14610" y="42760"/>
                </a:lnTo>
                <a:lnTo>
                  <a:pt x="14670" y="42650"/>
                </a:lnTo>
                <a:lnTo>
                  <a:pt x="14750" y="42570"/>
                </a:lnTo>
                <a:lnTo>
                  <a:pt x="14860" y="42440"/>
                </a:lnTo>
                <a:lnTo>
                  <a:pt x="14890" y="42370"/>
                </a:lnTo>
                <a:lnTo>
                  <a:pt x="14860" y="42210"/>
                </a:lnTo>
                <a:lnTo>
                  <a:pt x="15050" y="42070"/>
                </a:lnTo>
                <a:lnTo>
                  <a:pt x="15110" y="41670"/>
                </a:lnTo>
                <a:lnTo>
                  <a:pt x="15030" y="41190"/>
                </a:lnTo>
                <a:lnTo>
                  <a:pt x="15550" y="41030"/>
                </a:lnTo>
                <a:lnTo>
                  <a:pt x="15660" y="40970"/>
                </a:lnTo>
                <a:lnTo>
                  <a:pt x="16340" y="41080"/>
                </a:lnTo>
                <a:lnTo>
                  <a:pt x="16660" y="41930"/>
                </a:lnTo>
                <a:lnTo>
                  <a:pt x="17060" y="42590"/>
                </a:lnTo>
                <a:lnTo>
                  <a:pt x="17330" y="42930"/>
                </a:lnTo>
                <a:lnTo>
                  <a:pt x="17440" y="42890"/>
                </a:lnTo>
                <a:lnTo>
                  <a:pt x="17670" y="42700"/>
                </a:lnTo>
                <a:lnTo>
                  <a:pt x="17820" y="42460"/>
                </a:lnTo>
                <a:lnTo>
                  <a:pt x="17980" y="42300"/>
                </a:lnTo>
                <a:lnTo>
                  <a:pt x="18110" y="42290"/>
                </a:lnTo>
                <a:lnTo>
                  <a:pt x="18270" y="42360"/>
                </a:lnTo>
                <a:lnTo>
                  <a:pt x="18310" y="42390"/>
                </a:lnTo>
                <a:lnTo>
                  <a:pt x="18490" y="42650"/>
                </a:lnTo>
                <a:lnTo>
                  <a:pt x="18880" y="42640"/>
                </a:lnTo>
                <a:lnTo>
                  <a:pt x="19180" y="42820"/>
                </a:lnTo>
                <a:lnTo>
                  <a:pt x="18760" y="43530"/>
                </a:lnTo>
                <a:lnTo>
                  <a:pt x="18850" y="43630"/>
                </a:lnTo>
                <a:lnTo>
                  <a:pt x="19080" y="44020"/>
                </a:lnTo>
                <a:lnTo>
                  <a:pt x="19290" y="44140"/>
                </a:lnTo>
                <a:lnTo>
                  <a:pt x="19540" y="44170"/>
                </a:lnTo>
                <a:lnTo>
                  <a:pt x="19720" y="44150"/>
                </a:lnTo>
                <a:lnTo>
                  <a:pt x="19820" y="44330"/>
                </a:lnTo>
                <a:lnTo>
                  <a:pt x="19740" y="44790"/>
                </a:lnTo>
                <a:lnTo>
                  <a:pt x="19420" y="45310"/>
                </a:lnTo>
                <a:lnTo>
                  <a:pt x="19570" y="45580"/>
                </a:lnTo>
                <a:lnTo>
                  <a:pt x="19730" y="46530"/>
                </a:lnTo>
                <a:lnTo>
                  <a:pt x="19440" y="47060"/>
                </a:lnTo>
                <a:lnTo>
                  <a:pt x="19360" y="47340"/>
                </a:lnTo>
                <a:lnTo>
                  <a:pt x="19330" y="47520"/>
                </a:lnTo>
                <a:lnTo>
                  <a:pt x="19180" y="47770"/>
                </a:lnTo>
                <a:lnTo>
                  <a:pt x="18780" y="47980"/>
                </a:lnTo>
                <a:lnTo>
                  <a:pt x="18430" y="48030"/>
                </a:lnTo>
                <a:lnTo>
                  <a:pt x="17770" y="48020"/>
                </a:lnTo>
                <a:lnTo>
                  <a:pt x="17410" y="48130"/>
                </a:lnTo>
                <a:lnTo>
                  <a:pt x="17170" y="48290"/>
                </a:lnTo>
                <a:lnTo>
                  <a:pt x="17120" y="48410"/>
                </a:lnTo>
                <a:lnTo>
                  <a:pt x="17220" y="49030"/>
                </a:lnTo>
                <a:lnTo>
                  <a:pt x="17510" y="49420"/>
                </a:lnTo>
                <a:lnTo>
                  <a:pt x="17810" y="49690"/>
                </a:lnTo>
                <a:lnTo>
                  <a:pt x="18130" y="49730"/>
                </a:lnTo>
                <a:lnTo>
                  <a:pt x="18180" y="49780"/>
                </a:lnTo>
                <a:lnTo>
                  <a:pt x="18280" y="49910"/>
                </a:lnTo>
                <a:lnTo>
                  <a:pt x="18430" y="50660"/>
                </a:lnTo>
                <a:lnTo>
                  <a:pt x="18410" y="50930"/>
                </a:lnTo>
                <a:lnTo>
                  <a:pt x="18270" y="51240"/>
                </a:lnTo>
                <a:lnTo>
                  <a:pt x="18250" y="51350"/>
                </a:lnTo>
                <a:lnTo>
                  <a:pt x="18290" y="51430"/>
                </a:lnTo>
                <a:lnTo>
                  <a:pt x="18360" y="51480"/>
                </a:lnTo>
                <a:lnTo>
                  <a:pt x="18440" y="51530"/>
                </a:lnTo>
                <a:lnTo>
                  <a:pt x="18530" y="51570"/>
                </a:lnTo>
                <a:lnTo>
                  <a:pt x="18620" y="51630"/>
                </a:lnTo>
                <a:lnTo>
                  <a:pt x="18710" y="51680"/>
                </a:lnTo>
                <a:lnTo>
                  <a:pt x="18780" y="51700"/>
                </a:lnTo>
                <a:lnTo>
                  <a:pt x="18840" y="51710"/>
                </a:lnTo>
                <a:lnTo>
                  <a:pt x="18910" y="51690"/>
                </a:lnTo>
                <a:lnTo>
                  <a:pt x="18980" y="51690"/>
                </a:lnTo>
                <a:lnTo>
                  <a:pt x="19070" y="51690"/>
                </a:lnTo>
                <a:lnTo>
                  <a:pt x="19390" y="51760"/>
                </a:lnTo>
                <a:lnTo>
                  <a:pt x="19650" y="51910"/>
                </a:lnTo>
                <a:lnTo>
                  <a:pt x="19670" y="52070"/>
                </a:lnTo>
                <a:lnTo>
                  <a:pt x="19650" y="52130"/>
                </a:lnTo>
                <a:lnTo>
                  <a:pt x="19650" y="52270"/>
                </a:lnTo>
                <a:lnTo>
                  <a:pt x="19650" y="52340"/>
                </a:lnTo>
                <a:lnTo>
                  <a:pt x="19670" y="52660"/>
                </a:lnTo>
                <a:lnTo>
                  <a:pt x="19770" y="53320"/>
                </a:lnTo>
                <a:lnTo>
                  <a:pt x="19740" y="53540"/>
                </a:lnTo>
                <a:lnTo>
                  <a:pt x="19690" y="53580"/>
                </a:lnTo>
                <a:lnTo>
                  <a:pt x="19610" y="53660"/>
                </a:lnTo>
                <a:lnTo>
                  <a:pt x="19590" y="53730"/>
                </a:lnTo>
                <a:lnTo>
                  <a:pt x="19570" y="53820"/>
                </a:lnTo>
                <a:lnTo>
                  <a:pt x="19570" y="53940"/>
                </a:lnTo>
                <a:lnTo>
                  <a:pt x="19530" y="54000"/>
                </a:lnTo>
                <a:lnTo>
                  <a:pt x="19490" y="54030"/>
                </a:lnTo>
                <a:lnTo>
                  <a:pt x="19420" y="54040"/>
                </a:lnTo>
                <a:lnTo>
                  <a:pt x="19290" y="54100"/>
                </a:lnTo>
                <a:lnTo>
                  <a:pt x="18960" y="54400"/>
                </a:lnTo>
                <a:lnTo>
                  <a:pt x="18150" y="54880"/>
                </a:lnTo>
                <a:lnTo>
                  <a:pt x="17680" y="55090"/>
                </a:lnTo>
                <a:lnTo>
                  <a:pt x="17430" y="55270"/>
                </a:lnTo>
                <a:lnTo>
                  <a:pt x="17390" y="55340"/>
                </a:lnTo>
                <a:lnTo>
                  <a:pt x="17380" y="55380"/>
                </a:lnTo>
                <a:lnTo>
                  <a:pt x="17220" y="55600"/>
                </a:lnTo>
                <a:lnTo>
                  <a:pt x="17190" y="55620"/>
                </a:lnTo>
                <a:lnTo>
                  <a:pt x="17190" y="55610"/>
                </a:lnTo>
                <a:lnTo>
                  <a:pt x="17200" y="55580"/>
                </a:lnTo>
                <a:lnTo>
                  <a:pt x="17210" y="55530"/>
                </a:lnTo>
                <a:lnTo>
                  <a:pt x="17080" y="55400"/>
                </a:lnTo>
                <a:lnTo>
                  <a:pt x="16940" y="55340"/>
                </a:lnTo>
                <a:lnTo>
                  <a:pt x="16300" y="55290"/>
                </a:lnTo>
                <a:lnTo>
                  <a:pt x="15190" y="54940"/>
                </a:lnTo>
                <a:lnTo>
                  <a:pt x="14820" y="54910"/>
                </a:lnTo>
                <a:lnTo>
                  <a:pt x="14450" y="54970"/>
                </a:lnTo>
                <a:lnTo>
                  <a:pt x="14360" y="55010"/>
                </a:lnTo>
                <a:lnTo>
                  <a:pt x="14360" y="54980"/>
                </a:lnTo>
                <a:lnTo>
                  <a:pt x="14370" y="54900"/>
                </a:lnTo>
                <a:lnTo>
                  <a:pt x="14330" y="54780"/>
                </a:lnTo>
                <a:lnTo>
                  <a:pt x="14260" y="54680"/>
                </a:lnTo>
                <a:lnTo>
                  <a:pt x="14160" y="54590"/>
                </a:lnTo>
                <a:lnTo>
                  <a:pt x="14090" y="54560"/>
                </a:lnTo>
                <a:lnTo>
                  <a:pt x="13770" y="54520"/>
                </a:lnTo>
                <a:lnTo>
                  <a:pt x="13550" y="54370"/>
                </a:lnTo>
                <a:lnTo>
                  <a:pt x="13550" y="54160"/>
                </a:lnTo>
                <a:lnTo>
                  <a:pt x="13640" y="53910"/>
                </a:lnTo>
                <a:lnTo>
                  <a:pt x="13650" y="53650"/>
                </a:lnTo>
                <a:lnTo>
                  <a:pt x="13550" y="53480"/>
                </a:lnTo>
                <a:lnTo>
                  <a:pt x="13420" y="53500"/>
                </a:lnTo>
                <a:lnTo>
                  <a:pt x="13270" y="53590"/>
                </a:lnTo>
                <a:lnTo>
                  <a:pt x="13100" y="53660"/>
                </a:lnTo>
                <a:lnTo>
                  <a:pt x="12460" y="53610"/>
                </a:lnTo>
                <a:lnTo>
                  <a:pt x="12200" y="53650"/>
                </a:lnTo>
                <a:lnTo>
                  <a:pt x="12110" y="53220"/>
                </a:lnTo>
                <a:lnTo>
                  <a:pt x="11890" y="52770"/>
                </a:lnTo>
                <a:lnTo>
                  <a:pt x="11580" y="52390"/>
                </a:lnTo>
                <a:lnTo>
                  <a:pt x="11220" y="52160"/>
                </a:lnTo>
                <a:lnTo>
                  <a:pt x="10990" y="52150"/>
                </a:lnTo>
                <a:lnTo>
                  <a:pt x="10790" y="52240"/>
                </a:lnTo>
                <a:lnTo>
                  <a:pt x="10620" y="52340"/>
                </a:lnTo>
                <a:lnTo>
                  <a:pt x="10480" y="52370"/>
                </a:lnTo>
                <a:lnTo>
                  <a:pt x="10350" y="52280"/>
                </a:lnTo>
                <a:lnTo>
                  <a:pt x="10300" y="52120"/>
                </a:lnTo>
                <a:lnTo>
                  <a:pt x="10290" y="5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Intibucá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7190" y="55620"/>
                </a:moveTo>
                <a:lnTo>
                  <a:pt x="17220" y="55600"/>
                </a:lnTo>
                <a:lnTo>
                  <a:pt x="17380" y="55380"/>
                </a:lnTo>
                <a:lnTo>
                  <a:pt x="17390" y="55340"/>
                </a:lnTo>
                <a:lnTo>
                  <a:pt x="17430" y="55270"/>
                </a:lnTo>
                <a:lnTo>
                  <a:pt x="17680" y="55090"/>
                </a:lnTo>
                <a:lnTo>
                  <a:pt x="18150" y="54880"/>
                </a:lnTo>
                <a:lnTo>
                  <a:pt x="18960" y="54400"/>
                </a:lnTo>
                <a:lnTo>
                  <a:pt x="19290" y="54100"/>
                </a:lnTo>
                <a:lnTo>
                  <a:pt x="19420" y="54040"/>
                </a:lnTo>
                <a:lnTo>
                  <a:pt x="19490" y="54030"/>
                </a:lnTo>
                <a:lnTo>
                  <a:pt x="19530" y="54000"/>
                </a:lnTo>
                <a:lnTo>
                  <a:pt x="19570" y="53940"/>
                </a:lnTo>
                <a:lnTo>
                  <a:pt x="19570" y="53820"/>
                </a:lnTo>
                <a:lnTo>
                  <a:pt x="19590" y="53730"/>
                </a:lnTo>
                <a:lnTo>
                  <a:pt x="19610" y="53660"/>
                </a:lnTo>
                <a:lnTo>
                  <a:pt x="19690" y="53580"/>
                </a:lnTo>
                <a:lnTo>
                  <a:pt x="19740" y="53540"/>
                </a:lnTo>
                <a:lnTo>
                  <a:pt x="19770" y="53320"/>
                </a:lnTo>
                <a:lnTo>
                  <a:pt x="19670" y="52660"/>
                </a:lnTo>
                <a:lnTo>
                  <a:pt x="19650" y="52340"/>
                </a:lnTo>
                <a:lnTo>
                  <a:pt x="19650" y="52270"/>
                </a:lnTo>
                <a:lnTo>
                  <a:pt x="19650" y="52130"/>
                </a:lnTo>
                <a:lnTo>
                  <a:pt x="19670" y="52070"/>
                </a:lnTo>
                <a:lnTo>
                  <a:pt x="19650" y="51910"/>
                </a:lnTo>
                <a:lnTo>
                  <a:pt x="19390" y="51760"/>
                </a:lnTo>
                <a:lnTo>
                  <a:pt x="19070" y="51690"/>
                </a:lnTo>
                <a:lnTo>
                  <a:pt x="18980" y="51690"/>
                </a:lnTo>
                <a:lnTo>
                  <a:pt x="18910" y="51690"/>
                </a:lnTo>
                <a:lnTo>
                  <a:pt x="18840" y="51710"/>
                </a:lnTo>
                <a:lnTo>
                  <a:pt x="18780" y="51700"/>
                </a:lnTo>
                <a:lnTo>
                  <a:pt x="18710" y="51680"/>
                </a:lnTo>
                <a:lnTo>
                  <a:pt x="18620" y="51630"/>
                </a:lnTo>
                <a:lnTo>
                  <a:pt x="18530" y="51570"/>
                </a:lnTo>
                <a:lnTo>
                  <a:pt x="18440" y="51530"/>
                </a:lnTo>
                <a:lnTo>
                  <a:pt x="18360" y="51480"/>
                </a:lnTo>
                <a:lnTo>
                  <a:pt x="18290" y="51430"/>
                </a:lnTo>
                <a:lnTo>
                  <a:pt x="18250" y="51350"/>
                </a:lnTo>
                <a:lnTo>
                  <a:pt x="18270" y="51240"/>
                </a:lnTo>
                <a:lnTo>
                  <a:pt x="18410" y="50930"/>
                </a:lnTo>
                <a:lnTo>
                  <a:pt x="18430" y="50660"/>
                </a:lnTo>
                <a:lnTo>
                  <a:pt x="18280" y="49910"/>
                </a:lnTo>
                <a:lnTo>
                  <a:pt x="18180" y="49780"/>
                </a:lnTo>
                <a:lnTo>
                  <a:pt x="18130" y="49730"/>
                </a:lnTo>
                <a:lnTo>
                  <a:pt x="17810" y="49690"/>
                </a:lnTo>
                <a:lnTo>
                  <a:pt x="17510" y="49420"/>
                </a:lnTo>
                <a:lnTo>
                  <a:pt x="17220" y="49030"/>
                </a:lnTo>
                <a:lnTo>
                  <a:pt x="17120" y="48410"/>
                </a:lnTo>
                <a:lnTo>
                  <a:pt x="17170" y="48290"/>
                </a:lnTo>
                <a:lnTo>
                  <a:pt x="17410" y="48130"/>
                </a:lnTo>
                <a:lnTo>
                  <a:pt x="17770" y="48020"/>
                </a:lnTo>
                <a:lnTo>
                  <a:pt x="18430" y="48030"/>
                </a:lnTo>
                <a:lnTo>
                  <a:pt x="18780" y="47980"/>
                </a:lnTo>
                <a:lnTo>
                  <a:pt x="19180" y="47770"/>
                </a:lnTo>
                <a:lnTo>
                  <a:pt x="19330" y="47520"/>
                </a:lnTo>
                <a:lnTo>
                  <a:pt x="19360" y="47340"/>
                </a:lnTo>
                <a:lnTo>
                  <a:pt x="19440" y="47060"/>
                </a:lnTo>
                <a:lnTo>
                  <a:pt x="19730" y="46530"/>
                </a:lnTo>
                <a:lnTo>
                  <a:pt x="19570" y="45580"/>
                </a:lnTo>
                <a:lnTo>
                  <a:pt x="19420" y="45310"/>
                </a:lnTo>
                <a:lnTo>
                  <a:pt x="20560" y="45390"/>
                </a:lnTo>
                <a:lnTo>
                  <a:pt x="21410" y="45300"/>
                </a:lnTo>
                <a:lnTo>
                  <a:pt x="22050" y="45240"/>
                </a:lnTo>
                <a:lnTo>
                  <a:pt x="22540" y="45340"/>
                </a:lnTo>
                <a:lnTo>
                  <a:pt x="22970" y="45380"/>
                </a:lnTo>
                <a:lnTo>
                  <a:pt x="23070" y="45310"/>
                </a:lnTo>
                <a:lnTo>
                  <a:pt x="23340" y="45150"/>
                </a:lnTo>
                <a:lnTo>
                  <a:pt x="23540" y="45430"/>
                </a:lnTo>
                <a:lnTo>
                  <a:pt x="23620" y="45460"/>
                </a:lnTo>
                <a:lnTo>
                  <a:pt x="23760" y="45510"/>
                </a:lnTo>
                <a:lnTo>
                  <a:pt x="23870" y="45520"/>
                </a:lnTo>
                <a:lnTo>
                  <a:pt x="24370" y="45650"/>
                </a:lnTo>
                <a:lnTo>
                  <a:pt x="24620" y="45830"/>
                </a:lnTo>
                <a:lnTo>
                  <a:pt x="24890" y="45930"/>
                </a:lnTo>
                <a:lnTo>
                  <a:pt x="25020" y="46110"/>
                </a:lnTo>
                <a:lnTo>
                  <a:pt x="25140" y="46340"/>
                </a:lnTo>
                <a:lnTo>
                  <a:pt x="25160" y="46400"/>
                </a:lnTo>
                <a:lnTo>
                  <a:pt x="25170" y="46550"/>
                </a:lnTo>
                <a:lnTo>
                  <a:pt x="25200" y="46650"/>
                </a:lnTo>
                <a:lnTo>
                  <a:pt x="25300" y="46830"/>
                </a:lnTo>
                <a:lnTo>
                  <a:pt x="25410" y="46930"/>
                </a:lnTo>
                <a:lnTo>
                  <a:pt x="25760" y="47100"/>
                </a:lnTo>
                <a:lnTo>
                  <a:pt x="25850" y="47180"/>
                </a:lnTo>
                <a:lnTo>
                  <a:pt x="25910" y="47240"/>
                </a:lnTo>
                <a:lnTo>
                  <a:pt x="25910" y="47390"/>
                </a:lnTo>
                <a:lnTo>
                  <a:pt x="25900" y="47540"/>
                </a:lnTo>
                <a:lnTo>
                  <a:pt x="26070" y="47700"/>
                </a:lnTo>
                <a:lnTo>
                  <a:pt x="26540" y="48300"/>
                </a:lnTo>
                <a:lnTo>
                  <a:pt x="26650" y="48510"/>
                </a:lnTo>
                <a:lnTo>
                  <a:pt x="26660" y="48560"/>
                </a:lnTo>
                <a:lnTo>
                  <a:pt x="26650" y="48610"/>
                </a:lnTo>
                <a:lnTo>
                  <a:pt x="26640" y="48650"/>
                </a:lnTo>
                <a:lnTo>
                  <a:pt x="26580" y="48700"/>
                </a:lnTo>
                <a:lnTo>
                  <a:pt x="25930" y="49180"/>
                </a:lnTo>
                <a:lnTo>
                  <a:pt x="25750" y="49280"/>
                </a:lnTo>
                <a:lnTo>
                  <a:pt x="25570" y="49360"/>
                </a:lnTo>
                <a:lnTo>
                  <a:pt x="25420" y="49360"/>
                </a:lnTo>
                <a:lnTo>
                  <a:pt x="25310" y="49340"/>
                </a:lnTo>
                <a:lnTo>
                  <a:pt x="25210" y="49300"/>
                </a:lnTo>
                <a:lnTo>
                  <a:pt x="25130" y="49300"/>
                </a:lnTo>
                <a:lnTo>
                  <a:pt x="25090" y="49380"/>
                </a:lnTo>
                <a:lnTo>
                  <a:pt x="25060" y="49580"/>
                </a:lnTo>
                <a:lnTo>
                  <a:pt x="25120" y="50040"/>
                </a:lnTo>
                <a:lnTo>
                  <a:pt x="24880" y="50490"/>
                </a:lnTo>
                <a:lnTo>
                  <a:pt x="24800" y="50590"/>
                </a:lnTo>
                <a:lnTo>
                  <a:pt x="24660" y="50690"/>
                </a:lnTo>
                <a:lnTo>
                  <a:pt x="24490" y="50750"/>
                </a:lnTo>
                <a:lnTo>
                  <a:pt x="24400" y="50830"/>
                </a:lnTo>
                <a:lnTo>
                  <a:pt x="24350" y="51020"/>
                </a:lnTo>
                <a:lnTo>
                  <a:pt x="24360" y="51130"/>
                </a:lnTo>
                <a:lnTo>
                  <a:pt x="24240" y="51340"/>
                </a:lnTo>
                <a:lnTo>
                  <a:pt x="23630" y="51360"/>
                </a:lnTo>
                <a:lnTo>
                  <a:pt x="23130" y="51780"/>
                </a:lnTo>
                <a:lnTo>
                  <a:pt x="22890" y="52020"/>
                </a:lnTo>
                <a:lnTo>
                  <a:pt x="22760" y="52340"/>
                </a:lnTo>
                <a:lnTo>
                  <a:pt x="22640" y="52510"/>
                </a:lnTo>
                <a:lnTo>
                  <a:pt x="22600" y="52550"/>
                </a:lnTo>
                <a:lnTo>
                  <a:pt x="22180" y="52760"/>
                </a:lnTo>
                <a:lnTo>
                  <a:pt x="22030" y="52910"/>
                </a:lnTo>
                <a:lnTo>
                  <a:pt x="21230" y="53790"/>
                </a:lnTo>
                <a:lnTo>
                  <a:pt x="21140" y="53880"/>
                </a:lnTo>
                <a:lnTo>
                  <a:pt x="21090" y="53860"/>
                </a:lnTo>
                <a:lnTo>
                  <a:pt x="21050" y="53900"/>
                </a:lnTo>
                <a:lnTo>
                  <a:pt x="21050" y="53970"/>
                </a:lnTo>
                <a:lnTo>
                  <a:pt x="21140" y="54120"/>
                </a:lnTo>
                <a:lnTo>
                  <a:pt x="21240" y="54220"/>
                </a:lnTo>
                <a:lnTo>
                  <a:pt x="21370" y="54510"/>
                </a:lnTo>
                <a:lnTo>
                  <a:pt x="21240" y="55260"/>
                </a:lnTo>
                <a:lnTo>
                  <a:pt x="21260" y="55290"/>
                </a:lnTo>
                <a:lnTo>
                  <a:pt x="21260" y="55300"/>
                </a:lnTo>
                <a:lnTo>
                  <a:pt x="21230" y="55290"/>
                </a:lnTo>
                <a:lnTo>
                  <a:pt x="21010" y="55260"/>
                </a:lnTo>
                <a:lnTo>
                  <a:pt x="20860" y="55320"/>
                </a:lnTo>
                <a:lnTo>
                  <a:pt x="20860" y="55370"/>
                </a:lnTo>
                <a:lnTo>
                  <a:pt x="20870" y="55670"/>
                </a:lnTo>
                <a:lnTo>
                  <a:pt x="20900" y="55720"/>
                </a:lnTo>
                <a:lnTo>
                  <a:pt x="21030" y="55840"/>
                </a:lnTo>
                <a:lnTo>
                  <a:pt x="21060" y="55880"/>
                </a:lnTo>
                <a:lnTo>
                  <a:pt x="20990" y="56090"/>
                </a:lnTo>
                <a:lnTo>
                  <a:pt x="20890" y="56110"/>
                </a:lnTo>
                <a:lnTo>
                  <a:pt x="20770" y="56090"/>
                </a:lnTo>
                <a:lnTo>
                  <a:pt x="20590" y="56160"/>
                </a:lnTo>
                <a:lnTo>
                  <a:pt x="20500" y="56270"/>
                </a:lnTo>
                <a:lnTo>
                  <a:pt x="20440" y="56370"/>
                </a:lnTo>
                <a:lnTo>
                  <a:pt x="20390" y="56460"/>
                </a:lnTo>
                <a:lnTo>
                  <a:pt x="20270" y="56570"/>
                </a:lnTo>
                <a:lnTo>
                  <a:pt x="20110" y="56620"/>
                </a:lnTo>
                <a:lnTo>
                  <a:pt x="19940" y="56640"/>
                </a:lnTo>
                <a:lnTo>
                  <a:pt x="19780" y="56700"/>
                </a:lnTo>
                <a:lnTo>
                  <a:pt x="19680" y="56880"/>
                </a:lnTo>
                <a:lnTo>
                  <a:pt x="19580" y="56840"/>
                </a:lnTo>
                <a:lnTo>
                  <a:pt x="19470" y="56810"/>
                </a:lnTo>
                <a:lnTo>
                  <a:pt x="19350" y="56790"/>
                </a:lnTo>
                <a:lnTo>
                  <a:pt x="19260" y="56800"/>
                </a:lnTo>
                <a:lnTo>
                  <a:pt x="19210" y="56850"/>
                </a:lnTo>
                <a:lnTo>
                  <a:pt x="19200" y="56940"/>
                </a:lnTo>
                <a:lnTo>
                  <a:pt x="19200" y="57030"/>
                </a:lnTo>
                <a:lnTo>
                  <a:pt x="19180" y="57070"/>
                </a:lnTo>
                <a:lnTo>
                  <a:pt x="19080" y="57060"/>
                </a:lnTo>
                <a:lnTo>
                  <a:pt x="18840" y="56970"/>
                </a:lnTo>
                <a:lnTo>
                  <a:pt x="18700" y="56960"/>
                </a:lnTo>
                <a:lnTo>
                  <a:pt x="18120" y="57090"/>
                </a:lnTo>
                <a:lnTo>
                  <a:pt x="17850" y="57210"/>
                </a:lnTo>
                <a:lnTo>
                  <a:pt x="17580" y="57370"/>
                </a:lnTo>
                <a:lnTo>
                  <a:pt x="17190" y="57390"/>
                </a:lnTo>
                <a:lnTo>
                  <a:pt x="17320" y="57180"/>
                </a:lnTo>
                <a:lnTo>
                  <a:pt x="17310" y="56940"/>
                </a:lnTo>
                <a:lnTo>
                  <a:pt x="17150" y="56550"/>
                </a:lnTo>
                <a:lnTo>
                  <a:pt x="17110" y="56400"/>
                </a:lnTo>
                <a:lnTo>
                  <a:pt x="17140" y="56180"/>
                </a:lnTo>
                <a:lnTo>
                  <a:pt x="17190" y="56000"/>
                </a:lnTo>
                <a:lnTo>
                  <a:pt x="17200" y="55820"/>
                </a:lnTo>
                <a:lnTo>
                  <a:pt x="17130" y="55660"/>
                </a:lnTo>
                <a:lnTo>
                  <a:pt x="17110" y="55620"/>
                </a:lnTo>
                <a:lnTo>
                  <a:pt x="17170" y="55630"/>
                </a:lnTo>
                <a:lnTo>
                  <a:pt x="17190" y="55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a Paz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1260" y="55300"/>
                </a:moveTo>
                <a:lnTo>
                  <a:pt x="21260" y="55290"/>
                </a:lnTo>
                <a:lnTo>
                  <a:pt x="21240" y="55260"/>
                </a:lnTo>
                <a:lnTo>
                  <a:pt x="21370" y="54510"/>
                </a:lnTo>
                <a:lnTo>
                  <a:pt x="21240" y="54220"/>
                </a:lnTo>
                <a:lnTo>
                  <a:pt x="21140" y="54120"/>
                </a:lnTo>
                <a:lnTo>
                  <a:pt x="21050" y="53970"/>
                </a:lnTo>
                <a:lnTo>
                  <a:pt x="21050" y="53900"/>
                </a:lnTo>
                <a:lnTo>
                  <a:pt x="21090" y="53860"/>
                </a:lnTo>
                <a:lnTo>
                  <a:pt x="21140" y="53880"/>
                </a:lnTo>
                <a:lnTo>
                  <a:pt x="21230" y="53790"/>
                </a:lnTo>
                <a:lnTo>
                  <a:pt x="22030" y="52910"/>
                </a:lnTo>
                <a:lnTo>
                  <a:pt x="22180" y="52760"/>
                </a:lnTo>
                <a:lnTo>
                  <a:pt x="22600" y="52550"/>
                </a:lnTo>
                <a:lnTo>
                  <a:pt x="22640" y="52510"/>
                </a:lnTo>
                <a:lnTo>
                  <a:pt x="22760" y="52340"/>
                </a:lnTo>
                <a:lnTo>
                  <a:pt x="22890" y="52020"/>
                </a:lnTo>
                <a:lnTo>
                  <a:pt x="23130" y="51780"/>
                </a:lnTo>
                <a:lnTo>
                  <a:pt x="23630" y="51360"/>
                </a:lnTo>
                <a:lnTo>
                  <a:pt x="24240" y="51340"/>
                </a:lnTo>
                <a:lnTo>
                  <a:pt x="24360" y="51130"/>
                </a:lnTo>
                <a:lnTo>
                  <a:pt x="24350" y="51020"/>
                </a:lnTo>
                <a:lnTo>
                  <a:pt x="24400" y="50830"/>
                </a:lnTo>
                <a:lnTo>
                  <a:pt x="24490" y="50750"/>
                </a:lnTo>
                <a:lnTo>
                  <a:pt x="24660" y="50690"/>
                </a:lnTo>
                <a:lnTo>
                  <a:pt x="24800" y="50590"/>
                </a:lnTo>
                <a:lnTo>
                  <a:pt x="24880" y="50490"/>
                </a:lnTo>
                <a:lnTo>
                  <a:pt x="25120" y="50040"/>
                </a:lnTo>
                <a:lnTo>
                  <a:pt x="25060" y="49580"/>
                </a:lnTo>
                <a:lnTo>
                  <a:pt x="25090" y="49380"/>
                </a:lnTo>
                <a:lnTo>
                  <a:pt x="25130" y="49300"/>
                </a:lnTo>
                <a:lnTo>
                  <a:pt x="25210" y="49300"/>
                </a:lnTo>
                <a:lnTo>
                  <a:pt x="25310" y="49340"/>
                </a:lnTo>
                <a:lnTo>
                  <a:pt x="25420" y="49360"/>
                </a:lnTo>
                <a:lnTo>
                  <a:pt x="25570" y="49360"/>
                </a:lnTo>
                <a:lnTo>
                  <a:pt x="25750" y="49280"/>
                </a:lnTo>
                <a:lnTo>
                  <a:pt x="25930" y="49180"/>
                </a:lnTo>
                <a:lnTo>
                  <a:pt x="26580" y="48700"/>
                </a:lnTo>
                <a:lnTo>
                  <a:pt x="26730" y="48920"/>
                </a:lnTo>
                <a:lnTo>
                  <a:pt x="26930" y="49130"/>
                </a:lnTo>
                <a:lnTo>
                  <a:pt x="27500" y="49290"/>
                </a:lnTo>
                <a:lnTo>
                  <a:pt x="27520" y="49320"/>
                </a:lnTo>
                <a:lnTo>
                  <a:pt x="27650" y="49470"/>
                </a:lnTo>
                <a:lnTo>
                  <a:pt x="27690" y="49480"/>
                </a:lnTo>
                <a:lnTo>
                  <a:pt x="28140" y="49570"/>
                </a:lnTo>
                <a:lnTo>
                  <a:pt x="28300" y="49660"/>
                </a:lnTo>
                <a:lnTo>
                  <a:pt x="28590" y="49760"/>
                </a:lnTo>
                <a:lnTo>
                  <a:pt x="28750" y="49780"/>
                </a:lnTo>
                <a:lnTo>
                  <a:pt x="28870" y="49810"/>
                </a:lnTo>
                <a:lnTo>
                  <a:pt x="29520" y="49540"/>
                </a:lnTo>
                <a:lnTo>
                  <a:pt x="29590" y="49590"/>
                </a:lnTo>
                <a:lnTo>
                  <a:pt x="29770" y="49980"/>
                </a:lnTo>
                <a:lnTo>
                  <a:pt x="29810" y="50100"/>
                </a:lnTo>
                <a:lnTo>
                  <a:pt x="29860" y="50390"/>
                </a:lnTo>
                <a:lnTo>
                  <a:pt x="29760" y="50550"/>
                </a:lnTo>
                <a:lnTo>
                  <a:pt x="29880" y="50670"/>
                </a:lnTo>
                <a:lnTo>
                  <a:pt x="29830" y="50860"/>
                </a:lnTo>
                <a:lnTo>
                  <a:pt x="29690" y="51040"/>
                </a:lnTo>
                <a:lnTo>
                  <a:pt x="29630" y="51090"/>
                </a:lnTo>
                <a:lnTo>
                  <a:pt x="29500" y="51140"/>
                </a:lnTo>
                <a:lnTo>
                  <a:pt x="29270" y="51190"/>
                </a:lnTo>
                <a:lnTo>
                  <a:pt x="29050" y="51160"/>
                </a:lnTo>
                <a:lnTo>
                  <a:pt x="28860" y="51310"/>
                </a:lnTo>
                <a:lnTo>
                  <a:pt x="28720" y="51370"/>
                </a:lnTo>
                <a:lnTo>
                  <a:pt x="28410" y="51490"/>
                </a:lnTo>
                <a:lnTo>
                  <a:pt x="28230" y="51530"/>
                </a:lnTo>
                <a:lnTo>
                  <a:pt x="28000" y="51560"/>
                </a:lnTo>
                <a:lnTo>
                  <a:pt x="27700" y="51540"/>
                </a:lnTo>
                <a:lnTo>
                  <a:pt x="27160" y="51670"/>
                </a:lnTo>
                <a:lnTo>
                  <a:pt x="27070" y="51640"/>
                </a:lnTo>
                <a:lnTo>
                  <a:pt x="27050" y="51640"/>
                </a:lnTo>
                <a:lnTo>
                  <a:pt x="27010" y="51640"/>
                </a:lnTo>
                <a:lnTo>
                  <a:pt x="26980" y="51670"/>
                </a:lnTo>
                <a:lnTo>
                  <a:pt x="26930" y="51770"/>
                </a:lnTo>
                <a:lnTo>
                  <a:pt x="26980" y="52070"/>
                </a:lnTo>
                <a:lnTo>
                  <a:pt x="27480" y="52280"/>
                </a:lnTo>
                <a:lnTo>
                  <a:pt x="27690" y="52520"/>
                </a:lnTo>
                <a:lnTo>
                  <a:pt x="27610" y="52760"/>
                </a:lnTo>
                <a:lnTo>
                  <a:pt x="27580" y="52820"/>
                </a:lnTo>
                <a:lnTo>
                  <a:pt x="27560" y="52890"/>
                </a:lnTo>
                <a:lnTo>
                  <a:pt x="27580" y="52950"/>
                </a:lnTo>
                <a:lnTo>
                  <a:pt x="27630" y="53010"/>
                </a:lnTo>
                <a:lnTo>
                  <a:pt x="27870" y="53100"/>
                </a:lnTo>
                <a:lnTo>
                  <a:pt x="28020" y="53130"/>
                </a:lnTo>
                <a:lnTo>
                  <a:pt x="28190" y="53190"/>
                </a:lnTo>
                <a:lnTo>
                  <a:pt x="28350" y="53290"/>
                </a:lnTo>
                <a:lnTo>
                  <a:pt x="28600" y="53510"/>
                </a:lnTo>
                <a:lnTo>
                  <a:pt x="28760" y="53590"/>
                </a:lnTo>
                <a:lnTo>
                  <a:pt x="28860" y="53730"/>
                </a:lnTo>
                <a:lnTo>
                  <a:pt x="28950" y="53880"/>
                </a:lnTo>
                <a:lnTo>
                  <a:pt x="28960" y="54390"/>
                </a:lnTo>
                <a:lnTo>
                  <a:pt x="29340" y="54020"/>
                </a:lnTo>
                <a:lnTo>
                  <a:pt x="29530" y="53880"/>
                </a:lnTo>
                <a:lnTo>
                  <a:pt x="30050" y="53830"/>
                </a:lnTo>
                <a:lnTo>
                  <a:pt x="30320" y="55800"/>
                </a:lnTo>
                <a:lnTo>
                  <a:pt x="30290" y="56090"/>
                </a:lnTo>
                <a:lnTo>
                  <a:pt x="30180" y="56620"/>
                </a:lnTo>
                <a:lnTo>
                  <a:pt x="30140" y="56720"/>
                </a:lnTo>
                <a:lnTo>
                  <a:pt x="30100" y="56780"/>
                </a:lnTo>
                <a:lnTo>
                  <a:pt x="29990" y="57130"/>
                </a:lnTo>
                <a:lnTo>
                  <a:pt x="29580" y="57650"/>
                </a:lnTo>
                <a:lnTo>
                  <a:pt x="29270" y="57650"/>
                </a:lnTo>
                <a:lnTo>
                  <a:pt x="28910" y="57410"/>
                </a:lnTo>
                <a:lnTo>
                  <a:pt x="28310" y="57440"/>
                </a:lnTo>
                <a:lnTo>
                  <a:pt x="28090" y="57480"/>
                </a:lnTo>
                <a:lnTo>
                  <a:pt x="27860" y="57280"/>
                </a:lnTo>
                <a:lnTo>
                  <a:pt x="27770" y="57230"/>
                </a:lnTo>
                <a:lnTo>
                  <a:pt x="27570" y="57150"/>
                </a:lnTo>
                <a:lnTo>
                  <a:pt x="27490" y="57100"/>
                </a:lnTo>
                <a:lnTo>
                  <a:pt x="27370" y="56930"/>
                </a:lnTo>
                <a:lnTo>
                  <a:pt x="27230" y="56530"/>
                </a:lnTo>
                <a:lnTo>
                  <a:pt x="27090" y="56420"/>
                </a:lnTo>
                <a:lnTo>
                  <a:pt x="26870" y="56430"/>
                </a:lnTo>
                <a:lnTo>
                  <a:pt x="26730" y="56550"/>
                </a:lnTo>
                <a:lnTo>
                  <a:pt x="26610" y="56710"/>
                </a:lnTo>
                <a:lnTo>
                  <a:pt x="26460" y="56810"/>
                </a:lnTo>
                <a:lnTo>
                  <a:pt x="26320" y="56820"/>
                </a:lnTo>
                <a:lnTo>
                  <a:pt x="26040" y="56760"/>
                </a:lnTo>
                <a:lnTo>
                  <a:pt x="25890" y="56750"/>
                </a:lnTo>
                <a:lnTo>
                  <a:pt x="25780" y="56790"/>
                </a:lnTo>
                <a:lnTo>
                  <a:pt x="25590" y="56930"/>
                </a:lnTo>
                <a:lnTo>
                  <a:pt x="25520" y="56970"/>
                </a:lnTo>
                <a:lnTo>
                  <a:pt x="25420" y="56940"/>
                </a:lnTo>
                <a:lnTo>
                  <a:pt x="25210" y="56800"/>
                </a:lnTo>
                <a:lnTo>
                  <a:pt x="25130" y="56780"/>
                </a:lnTo>
                <a:lnTo>
                  <a:pt x="25090" y="56770"/>
                </a:lnTo>
                <a:lnTo>
                  <a:pt x="24880" y="56830"/>
                </a:lnTo>
                <a:lnTo>
                  <a:pt x="24210" y="57170"/>
                </a:lnTo>
                <a:lnTo>
                  <a:pt x="24090" y="56790"/>
                </a:lnTo>
                <a:lnTo>
                  <a:pt x="23850" y="56510"/>
                </a:lnTo>
                <a:lnTo>
                  <a:pt x="23580" y="56260"/>
                </a:lnTo>
                <a:lnTo>
                  <a:pt x="23370" y="56010"/>
                </a:lnTo>
                <a:lnTo>
                  <a:pt x="23160" y="55450"/>
                </a:lnTo>
                <a:lnTo>
                  <a:pt x="22990" y="55310"/>
                </a:lnTo>
                <a:lnTo>
                  <a:pt x="22610" y="55290"/>
                </a:lnTo>
                <a:lnTo>
                  <a:pt x="21850" y="55380"/>
                </a:lnTo>
                <a:lnTo>
                  <a:pt x="21610" y="55370"/>
                </a:lnTo>
                <a:lnTo>
                  <a:pt x="21260" y="55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all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8090" y="57480"/>
                </a:moveTo>
                <a:lnTo>
                  <a:pt x="28310" y="57440"/>
                </a:lnTo>
                <a:lnTo>
                  <a:pt x="28910" y="57410"/>
                </a:lnTo>
                <a:lnTo>
                  <a:pt x="29270" y="57650"/>
                </a:lnTo>
                <a:lnTo>
                  <a:pt x="29580" y="57650"/>
                </a:lnTo>
                <a:lnTo>
                  <a:pt x="29580" y="58090"/>
                </a:lnTo>
                <a:lnTo>
                  <a:pt x="29550" y="58740"/>
                </a:lnTo>
                <a:lnTo>
                  <a:pt x="29660" y="58920"/>
                </a:lnTo>
                <a:lnTo>
                  <a:pt x="30250" y="59320"/>
                </a:lnTo>
                <a:lnTo>
                  <a:pt x="30700" y="59410"/>
                </a:lnTo>
                <a:lnTo>
                  <a:pt x="30970" y="59380"/>
                </a:lnTo>
                <a:lnTo>
                  <a:pt x="31020" y="59400"/>
                </a:lnTo>
                <a:lnTo>
                  <a:pt x="31090" y="59450"/>
                </a:lnTo>
                <a:lnTo>
                  <a:pt x="31130" y="59500"/>
                </a:lnTo>
                <a:lnTo>
                  <a:pt x="31650" y="59890"/>
                </a:lnTo>
                <a:lnTo>
                  <a:pt x="32030" y="60130"/>
                </a:lnTo>
                <a:lnTo>
                  <a:pt x="32180" y="60180"/>
                </a:lnTo>
                <a:lnTo>
                  <a:pt x="32290" y="60110"/>
                </a:lnTo>
                <a:lnTo>
                  <a:pt x="32320" y="60150"/>
                </a:lnTo>
                <a:lnTo>
                  <a:pt x="32580" y="60360"/>
                </a:lnTo>
                <a:lnTo>
                  <a:pt x="32700" y="60420"/>
                </a:lnTo>
                <a:lnTo>
                  <a:pt x="32800" y="60500"/>
                </a:lnTo>
                <a:lnTo>
                  <a:pt x="32870" y="60600"/>
                </a:lnTo>
                <a:lnTo>
                  <a:pt x="32830" y="61190"/>
                </a:lnTo>
                <a:lnTo>
                  <a:pt x="32900" y="61300"/>
                </a:lnTo>
                <a:lnTo>
                  <a:pt x="32960" y="61430"/>
                </a:lnTo>
                <a:lnTo>
                  <a:pt x="32970" y="61530"/>
                </a:lnTo>
                <a:lnTo>
                  <a:pt x="33180" y="61980"/>
                </a:lnTo>
                <a:lnTo>
                  <a:pt x="33700" y="62370"/>
                </a:lnTo>
                <a:lnTo>
                  <a:pt x="33660" y="62680"/>
                </a:lnTo>
                <a:lnTo>
                  <a:pt x="33680" y="62820"/>
                </a:lnTo>
                <a:lnTo>
                  <a:pt x="33760" y="63050"/>
                </a:lnTo>
                <a:lnTo>
                  <a:pt x="33920" y="63360"/>
                </a:lnTo>
                <a:lnTo>
                  <a:pt x="33950" y="63670"/>
                </a:lnTo>
                <a:lnTo>
                  <a:pt x="33790" y="64040"/>
                </a:lnTo>
                <a:lnTo>
                  <a:pt x="33490" y="64260"/>
                </a:lnTo>
                <a:lnTo>
                  <a:pt x="33490" y="64270"/>
                </a:lnTo>
                <a:lnTo>
                  <a:pt x="33280" y="64070"/>
                </a:lnTo>
                <a:lnTo>
                  <a:pt x="33180" y="64000"/>
                </a:lnTo>
                <a:lnTo>
                  <a:pt x="33040" y="63970"/>
                </a:lnTo>
                <a:lnTo>
                  <a:pt x="32750" y="64020"/>
                </a:lnTo>
                <a:lnTo>
                  <a:pt x="32640" y="64000"/>
                </a:lnTo>
                <a:lnTo>
                  <a:pt x="32500" y="63860"/>
                </a:lnTo>
                <a:lnTo>
                  <a:pt x="32250" y="64040"/>
                </a:lnTo>
                <a:lnTo>
                  <a:pt x="32170" y="64120"/>
                </a:lnTo>
                <a:lnTo>
                  <a:pt x="32100" y="64270"/>
                </a:lnTo>
                <a:lnTo>
                  <a:pt x="32070" y="64470"/>
                </a:lnTo>
                <a:lnTo>
                  <a:pt x="32120" y="64580"/>
                </a:lnTo>
                <a:lnTo>
                  <a:pt x="32130" y="64660"/>
                </a:lnTo>
                <a:lnTo>
                  <a:pt x="31990" y="64780"/>
                </a:lnTo>
                <a:lnTo>
                  <a:pt x="31900" y="64790"/>
                </a:lnTo>
                <a:lnTo>
                  <a:pt x="31390" y="64780"/>
                </a:lnTo>
                <a:lnTo>
                  <a:pt x="31160" y="64830"/>
                </a:lnTo>
                <a:lnTo>
                  <a:pt x="31030" y="64840"/>
                </a:lnTo>
                <a:lnTo>
                  <a:pt x="30890" y="64780"/>
                </a:lnTo>
                <a:lnTo>
                  <a:pt x="30890" y="64680"/>
                </a:lnTo>
                <a:lnTo>
                  <a:pt x="31100" y="64680"/>
                </a:lnTo>
                <a:lnTo>
                  <a:pt x="31100" y="64580"/>
                </a:lnTo>
                <a:lnTo>
                  <a:pt x="30830" y="64520"/>
                </a:lnTo>
                <a:lnTo>
                  <a:pt x="30540" y="64420"/>
                </a:lnTo>
                <a:lnTo>
                  <a:pt x="30290" y="64400"/>
                </a:lnTo>
                <a:lnTo>
                  <a:pt x="30100" y="64580"/>
                </a:lnTo>
                <a:lnTo>
                  <a:pt x="30000" y="64580"/>
                </a:lnTo>
                <a:lnTo>
                  <a:pt x="30030" y="64440"/>
                </a:lnTo>
                <a:lnTo>
                  <a:pt x="30190" y="64060"/>
                </a:lnTo>
                <a:lnTo>
                  <a:pt x="29990" y="63980"/>
                </a:lnTo>
                <a:lnTo>
                  <a:pt x="29940" y="63820"/>
                </a:lnTo>
                <a:lnTo>
                  <a:pt x="30000" y="63400"/>
                </a:lnTo>
                <a:lnTo>
                  <a:pt x="29920" y="63170"/>
                </a:lnTo>
                <a:lnTo>
                  <a:pt x="29740" y="63210"/>
                </a:lnTo>
                <a:lnTo>
                  <a:pt x="29530" y="63380"/>
                </a:lnTo>
                <a:lnTo>
                  <a:pt x="29390" y="63550"/>
                </a:lnTo>
                <a:lnTo>
                  <a:pt x="29530" y="63980"/>
                </a:lnTo>
                <a:lnTo>
                  <a:pt x="29310" y="64370"/>
                </a:lnTo>
                <a:lnTo>
                  <a:pt x="28920" y="64670"/>
                </a:lnTo>
                <a:lnTo>
                  <a:pt x="28500" y="64780"/>
                </a:lnTo>
                <a:lnTo>
                  <a:pt x="28240" y="64730"/>
                </a:lnTo>
                <a:lnTo>
                  <a:pt x="27900" y="64520"/>
                </a:lnTo>
                <a:lnTo>
                  <a:pt x="27620" y="64430"/>
                </a:lnTo>
                <a:lnTo>
                  <a:pt x="27600" y="64320"/>
                </a:lnTo>
                <a:lnTo>
                  <a:pt x="27600" y="64220"/>
                </a:lnTo>
                <a:lnTo>
                  <a:pt x="27550" y="64170"/>
                </a:lnTo>
                <a:lnTo>
                  <a:pt x="27410" y="64170"/>
                </a:lnTo>
                <a:lnTo>
                  <a:pt x="27310" y="64140"/>
                </a:lnTo>
                <a:lnTo>
                  <a:pt x="27100" y="64070"/>
                </a:lnTo>
                <a:lnTo>
                  <a:pt x="28250" y="63540"/>
                </a:lnTo>
                <a:lnTo>
                  <a:pt x="28500" y="63250"/>
                </a:lnTo>
                <a:lnTo>
                  <a:pt x="28540" y="63060"/>
                </a:lnTo>
                <a:lnTo>
                  <a:pt x="28510" y="62860"/>
                </a:lnTo>
                <a:lnTo>
                  <a:pt x="28440" y="62680"/>
                </a:lnTo>
                <a:lnTo>
                  <a:pt x="28320" y="62550"/>
                </a:lnTo>
                <a:lnTo>
                  <a:pt x="28110" y="62470"/>
                </a:lnTo>
                <a:lnTo>
                  <a:pt x="27800" y="62570"/>
                </a:lnTo>
                <a:lnTo>
                  <a:pt x="27650" y="62510"/>
                </a:lnTo>
                <a:lnTo>
                  <a:pt x="27500" y="62170"/>
                </a:lnTo>
                <a:lnTo>
                  <a:pt x="27580" y="61760"/>
                </a:lnTo>
                <a:lnTo>
                  <a:pt x="27930" y="60910"/>
                </a:lnTo>
                <a:lnTo>
                  <a:pt x="27970" y="60640"/>
                </a:lnTo>
                <a:lnTo>
                  <a:pt x="27960" y="60080"/>
                </a:lnTo>
                <a:lnTo>
                  <a:pt x="28010" y="59820"/>
                </a:lnTo>
                <a:lnTo>
                  <a:pt x="28140" y="59630"/>
                </a:lnTo>
                <a:lnTo>
                  <a:pt x="28280" y="59490"/>
                </a:lnTo>
                <a:lnTo>
                  <a:pt x="28350" y="59330"/>
                </a:lnTo>
                <a:lnTo>
                  <a:pt x="28260" y="59080"/>
                </a:lnTo>
                <a:lnTo>
                  <a:pt x="28330" y="58840"/>
                </a:lnTo>
                <a:lnTo>
                  <a:pt x="28630" y="58160"/>
                </a:lnTo>
                <a:lnTo>
                  <a:pt x="28760" y="57940"/>
                </a:lnTo>
                <a:lnTo>
                  <a:pt x="28500" y="57830"/>
                </a:lnTo>
                <a:lnTo>
                  <a:pt x="28090" y="57480"/>
                </a:lnTo>
                <a:close/>
                <a:moveTo>
                  <a:pt x="30050" y="65810"/>
                </a:moveTo>
                <a:lnTo>
                  <a:pt x="30090" y="65920"/>
                </a:lnTo>
                <a:lnTo>
                  <a:pt x="30070" y="66150"/>
                </a:lnTo>
                <a:lnTo>
                  <a:pt x="29910" y="66370"/>
                </a:lnTo>
                <a:lnTo>
                  <a:pt x="29590" y="66420"/>
                </a:lnTo>
                <a:lnTo>
                  <a:pt x="29420" y="66400"/>
                </a:lnTo>
                <a:lnTo>
                  <a:pt x="29350" y="66370"/>
                </a:lnTo>
                <a:lnTo>
                  <a:pt x="29290" y="66320"/>
                </a:lnTo>
                <a:lnTo>
                  <a:pt x="29290" y="66230"/>
                </a:lnTo>
                <a:lnTo>
                  <a:pt x="29390" y="66230"/>
                </a:lnTo>
                <a:lnTo>
                  <a:pt x="29340" y="66150"/>
                </a:lnTo>
                <a:lnTo>
                  <a:pt x="29250" y="65980"/>
                </a:lnTo>
                <a:lnTo>
                  <a:pt x="29190" y="65900"/>
                </a:lnTo>
                <a:lnTo>
                  <a:pt x="29430" y="65830"/>
                </a:lnTo>
                <a:lnTo>
                  <a:pt x="29620" y="65800"/>
                </a:lnTo>
                <a:lnTo>
                  <a:pt x="30050" y="65810"/>
                </a:lnTo>
                <a:close/>
                <a:moveTo>
                  <a:pt x="29940" y="64630"/>
                </a:moveTo>
                <a:lnTo>
                  <a:pt x="30090" y="64670"/>
                </a:lnTo>
                <a:lnTo>
                  <a:pt x="30480" y="64590"/>
                </a:lnTo>
                <a:lnTo>
                  <a:pt x="30700" y="64580"/>
                </a:lnTo>
                <a:lnTo>
                  <a:pt x="30700" y="64680"/>
                </a:lnTo>
                <a:lnTo>
                  <a:pt x="30440" y="64790"/>
                </a:lnTo>
                <a:lnTo>
                  <a:pt x="30620" y="65390"/>
                </a:lnTo>
                <a:lnTo>
                  <a:pt x="30400" y="65600"/>
                </a:lnTo>
                <a:lnTo>
                  <a:pt x="29720" y="65380"/>
                </a:lnTo>
                <a:lnTo>
                  <a:pt x="29410" y="65190"/>
                </a:lnTo>
                <a:lnTo>
                  <a:pt x="29450" y="64930"/>
                </a:lnTo>
                <a:lnTo>
                  <a:pt x="29640" y="64650"/>
                </a:lnTo>
                <a:lnTo>
                  <a:pt x="29770" y="64560"/>
                </a:lnTo>
                <a:lnTo>
                  <a:pt x="29940" y="64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Olancho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8190" y="43990"/>
                </a:moveTo>
                <a:lnTo>
                  <a:pt x="68160" y="44010"/>
                </a:lnTo>
                <a:lnTo>
                  <a:pt x="67960" y="44190"/>
                </a:lnTo>
                <a:lnTo>
                  <a:pt x="67830" y="44430"/>
                </a:lnTo>
                <a:lnTo>
                  <a:pt x="67750" y="44990"/>
                </a:lnTo>
                <a:lnTo>
                  <a:pt x="67710" y="45080"/>
                </a:lnTo>
                <a:lnTo>
                  <a:pt x="67630" y="45110"/>
                </a:lnTo>
                <a:lnTo>
                  <a:pt x="67400" y="45180"/>
                </a:lnTo>
                <a:lnTo>
                  <a:pt x="67480" y="45320"/>
                </a:lnTo>
                <a:lnTo>
                  <a:pt x="67890" y="45620"/>
                </a:lnTo>
                <a:lnTo>
                  <a:pt x="67570" y="45920"/>
                </a:lnTo>
                <a:lnTo>
                  <a:pt x="67490" y="46040"/>
                </a:lnTo>
                <a:lnTo>
                  <a:pt x="67860" y="46040"/>
                </a:lnTo>
                <a:lnTo>
                  <a:pt x="67840" y="46090"/>
                </a:lnTo>
                <a:lnTo>
                  <a:pt x="67760" y="46290"/>
                </a:lnTo>
                <a:lnTo>
                  <a:pt x="67240" y="46820"/>
                </a:lnTo>
                <a:lnTo>
                  <a:pt x="66930" y="46960"/>
                </a:lnTo>
                <a:lnTo>
                  <a:pt x="66680" y="46780"/>
                </a:lnTo>
                <a:lnTo>
                  <a:pt x="66450" y="46520"/>
                </a:lnTo>
                <a:lnTo>
                  <a:pt x="66180" y="46450"/>
                </a:lnTo>
                <a:lnTo>
                  <a:pt x="66070" y="46670"/>
                </a:lnTo>
                <a:lnTo>
                  <a:pt x="66000" y="47080"/>
                </a:lnTo>
                <a:lnTo>
                  <a:pt x="65970" y="47850"/>
                </a:lnTo>
                <a:lnTo>
                  <a:pt x="65920" y="47940"/>
                </a:lnTo>
                <a:lnTo>
                  <a:pt x="65590" y="48300"/>
                </a:lnTo>
                <a:lnTo>
                  <a:pt x="65570" y="48400"/>
                </a:lnTo>
                <a:lnTo>
                  <a:pt x="65600" y="48630"/>
                </a:lnTo>
                <a:lnTo>
                  <a:pt x="65590" y="48720"/>
                </a:lnTo>
                <a:lnTo>
                  <a:pt x="65190" y="49030"/>
                </a:lnTo>
                <a:lnTo>
                  <a:pt x="65420" y="49190"/>
                </a:lnTo>
                <a:lnTo>
                  <a:pt x="65680" y="49430"/>
                </a:lnTo>
                <a:lnTo>
                  <a:pt x="65870" y="49730"/>
                </a:lnTo>
                <a:lnTo>
                  <a:pt x="65880" y="50070"/>
                </a:lnTo>
                <a:lnTo>
                  <a:pt x="65710" y="50320"/>
                </a:lnTo>
                <a:lnTo>
                  <a:pt x="65410" y="50500"/>
                </a:lnTo>
                <a:lnTo>
                  <a:pt x="65050" y="50620"/>
                </a:lnTo>
                <a:lnTo>
                  <a:pt x="64690" y="50690"/>
                </a:lnTo>
                <a:lnTo>
                  <a:pt x="64140" y="50690"/>
                </a:lnTo>
                <a:lnTo>
                  <a:pt x="63990" y="50720"/>
                </a:lnTo>
                <a:lnTo>
                  <a:pt x="63640" y="50890"/>
                </a:lnTo>
                <a:lnTo>
                  <a:pt x="63500" y="50930"/>
                </a:lnTo>
                <a:lnTo>
                  <a:pt x="63420" y="51010"/>
                </a:lnTo>
                <a:lnTo>
                  <a:pt x="63360" y="51110"/>
                </a:lnTo>
                <a:lnTo>
                  <a:pt x="63260" y="51240"/>
                </a:lnTo>
                <a:lnTo>
                  <a:pt x="63220" y="51350"/>
                </a:lnTo>
                <a:lnTo>
                  <a:pt x="63180" y="51400"/>
                </a:lnTo>
                <a:lnTo>
                  <a:pt x="63120" y="51410"/>
                </a:lnTo>
                <a:lnTo>
                  <a:pt x="62960" y="51380"/>
                </a:lnTo>
                <a:lnTo>
                  <a:pt x="62900" y="51400"/>
                </a:lnTo>
                <a:lnTo>
                  <a:pt x="62760" y="51530"/>
                </a:lnTo>
                <a:lnTo>
                  <a:pt x="62590" y="51750"/>
                </a:lnTo>
                <a:lnTo>
                  <a:pt x="62450" y="51990"/>
                </a:lnTo>
                <a:lnTo>
                  <a:pt x="62340" y="52370"/>
                </a:lnTo>
                <a:lnTo>
                  <a:pt x="62220" y="52660"/>
                </a:lnTo>
                <a:lnTo>
                  <a:pt x="62060" y="52950"/>
                </a:lnTo>
                <a:lnTo>
                  <a:pt x="61890" y="53160"/>
                </a:lnTo>
                <a:lnTo>
                  <a:pt x="61510" y="53460"/>
                </a:lnTo>
                <a:lnTo>
                  <a:pt x="61270" y="53600"/>
                </a:lnTo>
                <a:lnTo>
                  <a:pt x="60740" y="53750"/>
                </a:lnTo>
                <a:lnTo>
                  <a:pt x="60660" y="53950"/>
                </a:lnTo>
                <a:lnTo>
                  <a:pt x="60620" y="54190"/>
                </a:lnTo>
                <a:lnTo>
                  <a:pt x="60490" y="54390"/>
                </a:lnTo>
                <a:lnTo>
                  <a:pt x="60220" y="54480"/>
                </a:lnTo>
                <a:lnTo>
                  <a:pt x="59980" y="54530"/>
                </a:lnTo>
                <a:lnTo>
                  <a:pt x="59970" y="54520"/>
                </a:lnTo>
                <a:lnTo>
                  <a:pt x="59790" y="54030"/>
                </a:lnTo>
                <a:lnTo>
                  <a:pt x="59730" y="53970"/>
                </a:lnTo>
                <a:lnTo>
                  <a:pt x="59620" y="53880"/>
                </a:lnTo>
                <a:lnTo>
                  <a:pt x="59500" y="53810"/>
                </a:lnTo>
                <a:lnTo>
                  <a:pt x="59350" y="53700"/>
                </a:lnTo>
                <a:lnTo>
                  <a:pt x="59300" y="53580"/>
                </a:lnTo>
                <a:lnTo>
                  <a:pt x="59270" y="53430"/>
                </a:lnTo>
                <a:lnTo>
                  <a:pt x="59270" y="53260"/>
                </a:lnTo>
                <a:lnTo>
                  <a:pt x="59210" y="52940"/>
                </a:lnTo>
                <a:lnTo>
                  <a:pt x="59120" y="52760"/>
                </a:lnTo>
                <a:lnTo>
                  <a:pt x="58980" y="52600"/>
                </a:lnTo>
                <a:lnTo>
                  <a:pt x="58750" y="52400"/>
                </a:lnTo>
                <a:lnTo>
                  <a:pt x="58630" y="52360"/>
                </a:lnTo>
                <a:lnTo>
                  <a:pt x="58560" y="52380"/>
                </a:lnTo>
                <a:lnTo>
                  <a:pt x="58530" y="52490"/>
                </a:lnTo>
                <a:lnTo>
                  <a:pt x="58490" y="52500"/>
                </a:lnTo>
                <a:lnTo>
                  <a:pt x="58390" y="52490"/>
                </a:lnTo>
                <a:lnTo>
                  <a:pt x="57830" y="52320"/>
                </a:lnTo>
                <a:lnTo>
                  <a:pt x="57140" y="52170"/>
                </a:lnTo>
                <a:lnTo>
                  <a:pt x="57050" y="52180"/>
                </a:lnTo>
                <a:lnTo>
                  <a:pt x="56990" y="52250"/>
                </a:lnTo>
                <a:lnTo>
                  <a:pt x="56820" y="52600"/>
                </a:lnTo>
                <a:lnTo>
                  <a:pt x="56750" y="52650"/>
                </a:lnTo>
                <a:lnTo>
                  <a:pt x="56660" y="52670"/>
                </a:lnTo>
                <a:lnTo>
                  <a:pt x="56470" y="52640"/>
                </a:lnTo>
                <a:lnTo>
                  <a:pt x="56320" y="52560"/>
                </a:lnTo>
                <a:lnTo>
                  <a:pt x="56130" y="52430"/>
                </a:lnTo>
                <a:lnTo>
                  <a:pt x="55990" y="52410"/>
                </a:lnTo>
                <a:lnTo>
                  <a:pt x="55870" y="52420"/>
                </a:lnTo>
                <a:lnTo>
                  <a:pt x="55800" y="52460"/>
                </a:lnTo>
                <a:lnTo>
                  <a:pt x="55750" y="52510"/>
                </a:lnTo>
                <a:lnTo>
                  <a:pt x="55680" y="52560"/>
                </a:lnTo>
                <a:lnTo>
                  <a:pt x="55530" y="52620"/>
                </a:lnTo>
                <a:lnTo>
                  <a:pt x="55480" y="52670"/>
                </a:lnTo>
                <a:lnTo>
                  <a:pt x="55450" y="52720"/>
                </a:lnTo>
                <a:lnTo>
                  <a:pt x="55420" y="52790"/>
                </a:lnTo>
                <a:lnTo>
                  <a:pt x="55410" y="52950"/>
                </a:lnTo>
                <a:lnTo>
                  <a:pt x="55390" y="53020"/>
                </a:lnTo>
                <a:lnTo>
                  <a:pt x="55350" y="53080"/>
                </a:lnTo>
                <a:lnTo>
                  <a:pt x="55280" y="53140"/>
                </a:lnTo>
                <a:lnTo>
                  <a:pt x="55170" y="53170"/>
                </a:lnTo>
                <a:lnTo>
                  <a:pt x="54970" y="53180"/>
                </a:lnTo>
                <a:lnTo>
                  <a:pt x="54870" y="53160"/>
                </a:lnTo>
                <a:lnTo>
                  <a:pt x="54700" y="53020"/>
                </a:lnTo>
                <a:lnTo>
                  <a:pt x="54410" y="52640"/>
                </a:lnTo>
                <a:lnTo>
                  <a:pt x="53860" y="52380"/>
                </a:lnTo>
                <a:lnTo>
                  <a:pt x="53740" y="52290"/>
                </a:lnTo>
                <a:lnTo>
                  <a:pt x="53670" y="52170"/>
                </a:lnTo>
                <a:lnTo>
                  <a:pt x="53650" y="52030"/>
                </a:lnTo>
                <a:lnTo>
                  <a:pt x="53590" y="51830"/>
                </a:lnTo>
                <a:lnTo>
                  <a:pt x="53510" y="51630"/>
                </a:lnTo>
                <a:lnTo>
                  <a:pt x="53320" y="51330"/>
                </a:lnTo>
                <a:lnTo>
                  <a:pt x="53170" y="51200"/>
                </a:lnTo>
                <a:lnTo>
                  <a:pt x="53020" y="51110"/>
                </a:lnTo>
                <a:lnTo>
                  <a:pt x="52760" y="51050"/>
                </a:lnTo>
                <a:lnTo>
                  <a:pt x="52700" y="51050"/>
                </a:lnTo>
                <a:lnTo>
                  <a:pt x="52630" y="51070"/>
                </a:lnTo>
                <a:lnTo>
                  <a:pt x="52580" y="51110"/>
                </a:lnTo>
                <a:lnTo>
                  <a:pt x="52540" y="51160"/>
                </a:lnTo>
                <a:lnTo>
                  <a:pt x="52490" y="51290"/>
                </a:lnTo>
                <a:lnTo>
                  <a:pt x="52440" y="51350"/>
                </a:lnTo>
                <a:lnTo>
                  <a:pt x="52310" y="51350"/>
                </a:lnTo>
                <a:lnTo>
                  <a:pt x="51940" y="51270"/>
                </a:lnTo>
                <a:lnTo>
                  <a:pt x="51530" y="51110"/>
                </a:lnTo>
                <a:lnTo>
                  <a:pt x="51430" y="51000"/>
                </a:lnTo>
                <a:lnTo>
                  <a:pt x="51040" y="50290"/>
                </a:lnTo>
                <a:lnTo>
                  <a:pt x="50910" y="50130"/>
                </a:lnTo>
                <a:lnTo>
                  <a:pt x="50780" y="50070"/>
                </a:lnTo>
                <a:lnTo>
                  <a:pt x="50590" y="50030"/>
                </a:lnTo>
                <a:lnTo>
                  <a:pt x="50210" y="50020"/>
                </a:lnTo>
                <a:lnTo>
                  <a:pt x="50060" y="50040"/>
                </a:lnTo>
                <a:lnTo>
                  <a:pt x="49780" y="50120"/>
                </a:lnTo>
                <a:lnTo>
                  <a:pt x="49570" y="50230"/>
                </a:lnTo>
                <a:lnTo>
                  <a:pt x="49410" y="50330"/>
                </a:lnTo>
                <a:lnTo>
                  <a:pt x="49330" y="50350"/>
                </a:lnTo>
                <a:lnTo>
                  <a:pt x="49250" y="50390"/>
                </a:lnTo>
                <a:lnTo>
                  <a:pt x="49180" y="50440"/>
                </a:lnTo>
                <a:lnTo>
                  <a:pt x="49040" y="50580"/>
                </a:lnTo>
                <a:lnTo>
                  <a:pt x="48710" y="50780"/>
                </a:lnTo>
                <a:lnTo>
                  <a:pt x="48600" y="50820"/>
                </a:lnTo>
                <a:lnTo>
                  <a:pt x="48430" y="50850"/>
                </a:lnTo>
                <a:lnTo>
                  <a:pt x="47360" y="50780"/>
                </a:lnTo>
                <a:lnTo>
                  <a:pt x="47230" y="50740"/>
                </a:lnTo>
                <a:lnTo>
                  <a:pt x="47160" y="50680"/>
                </a:lnTo>
                <a:lnTo>
                  <a:pt x="47070" y="50470"/>
                </a:lnTo>
                <a:lnTo>
                  <a:pt x="47000" y="50370"/>
                </a:lnTo>
                <a:lnTo>
                  <a:pt x="46940" y="50300"/>
                </a:lnTo>
                <a:lnTo>
                  <a:pt x="46670" y="50090"/>
                </a:lnTo>
                <a:lnTo>
                  <a:pt x="46330" y="50000"/>
                </a:lnTo>
                <a:lnTo>
                  <a:pt x="46270" y="49970"/>
                </a:lnTo>
                <a:lnTo>
                  <a:pt x="45980" y="49670"/>
                </a:lnTo>
                <a:lnTo>
                  <a:pt x="45160" y="49440"/>
                </a:lnTo>
                <a:lnTo>
                  <a:pt x="44850" y="49400"/>
                </a:lnTo>
                <a:lnTo>
                  <a:pt x="44750" y="49420"/>
                </a:lnTo>
                <a:lnTo>
                  <a:pt x="44680" y="49410"/>
                </a:lnTo>
                <a:lnTo>
                  <a:pt x="44620" y="49340"/>
                </a:lnTo>
                <a:lnTo>
                  <a:pt x="44550" y="49190"/>
                </a:lnTo>
                <a:lnTo>
                  <a:pt x="44410" y="49020"/>
                </a:lnTo>
                <a:lnTo>
                  <a:pt x="44340" y="48980"/>
                </a:lnTo>
                <a:lnTo>
                  <a:pt x="44290" y="48970"/>
                </a:lnTo>
                <a:lnTo>
                  <a:pt x="44130" y="49000"/>
                </a:lnTo>
                <a:lnTo>
                  <a:pt x="44090" y="49020"/>
                </a:lnTo>
                <a:lnTo>
                  <a:pt x="44040" y="49040"/>
                </a:lnTo>
                <a:lnTo>
                  <a:pt x="43900" y="49060"/>
                </a:lnTo>
                <a:lnTo>
                  <a:pt x="43810" y="49040"/>
                </a:lnTo>
                <a:lnTo>
                  <a:pt x="43190" y="48780"/>
                </a:lnTo>
                <a:lnTo>
                  <a:pt x="43200" y="48570"/>
                </a:lnTo>
                <a:lnTo>
                  <a:pt x="43010" y="48060"/>
                </a:lnTo>
                <a:lnTo>
                  <a:pt x="42970" y="47850"/>
                </a:lnTo>
                <a:lnTo>
                  <a:pt x="42940" y="47630"/>
                </a:lnTo>
                <a:lnTo>
                  <a:pt x="42890" y="47520"/>
                </a:lnTo>
                <a:lnTo>
                  <a:pt x="42740" y="47280"/>
                </a:lnTo>
                <a:lnTo>
                  <a:pt x="42700" y="47140"/>
                </a:lnTo>
                <a:lnTo>
                  <a:pt x="42690" y="47010"/>
                </a:lnTo>
                <a:lnTo>
                  <a:pt x="42750" y="46770"/>
                </a:lnTo>
                <a:lnTo>
                  <a:pt x="42760" y="46500"/>
                </a:lnTo>
                <a:lnTo>
                  <a:pt x="42480" y="46140"/>
                </a:lnTo>
                <a:lnTo>
                  <a:pt x="41980" y="45670"/>
                </a:lnTo>
                <a:lnTo>
                  <a:pt x="41840" y="45530"/>
                </a:lnTo>
                <a:lnTo>
                  <a:pt x="41560" y="45460"/>
                </a:lnTo>
                <a:lnTo>
                  <a:pt x="41430" y="45350"/>
                </a:lnTo>
                <a:lnTo>
                  <a:pt x="41230" y="45130"/>
                </a:lnTo>
                <a:lnTo>
                  <a:pt x="41060" y="44810"/>
                </a:lnTo>
                <a:lnTo>
                  <a:pt x="40600" y="43680"/>
                </a:lnTo>
                <a:lnTo>
                  <a:pt x="40490" y="43120"/>
                </a:lnTo>
                <a:lnTo>
                  <a:pt x="40370" y="42960"/>
                </a:lnTo>
                <a:lnTo>
                  <a:pt x="40330" y="42800"/>
                </a:lnTo>
                <a:lnTo>
                  <a:pt x="40300" y="42390"/>
                </a:lnTo>
                <a:lnTo>
                  <a:pt x="40230" y="42230"/>
                </a:lnTo>
                <a:lnTo>
                  <a:pt x="40130" y="42070"/>
                </a:lnTo>
                <a:lnTo>
                  <a:pt x="40080" y="41960"/>
                </a:lnTo>
                <a:lnTo>
                  <a:pt x="39990" y="41640"/>
                </a:lnTo>
                <a:lnTo>
                  <a:pt x="40130" y="41520"/>
                </a:lnTo>
                <a:lnTo>
                  <a:pt x="40250" y="41110"/>
                </a:lnTo>
                <a:lnTo>
                  <a:pt x="40390" y="41000"/>
                </a:lnTo>
                <a:lnTo>
                  <a:pt x="40360" y="40960"/>
                </a:lnTo>
                <a:lnTo>
                  <a:pt x="40300" y="40910"/>
                </a:lnTo>
                <a:lnTo>
                  <a:pt x="40090" y="40790"/>
                </a:lnTo>
                <a:lnTo>
                  <a:pt x="39920" y="40620"/>
                </a:lnTo>
                <a:lnTo>
                  <a:pt x="39580" y="40440"/>
                </a:lnTo>
                <a:lnTo>
                  <a:pt x="39450" y="40310"/>
                </a:lnTo>
                <a:lnTo>
                  <a:pt x="39300" y="40120"/>
                </a:lnTo>
                <a:lnTo>
                  <a:pt x="39240" y="40020"/>
                </a:lnTo>
                <a:lnTo>
                  <a:pt x="39200" y="39850"/>
                </a:lnTo>
                <a:lnTo>
                  <a:pt x="39410" y="39480"/>
                </a:lnTo>
                <a:lnTo>
                  <a:pt x="39460" y="39430"/>
                </a:lnTo>
                <a:lnTo>
                  <a:pt x="39550" y="39370"/>
                </a:lnTo>
                <a:lnTo>
                  <a:pt x="39620" y="39380"/>
                </a:lnTo>
                <a:lnTo>
                  <a:pt x="39730" y="39400"/>
                </a:lnTo>
                <a:lnTo>
                  <a:pt x="40170" y="39280"/>
                </a:lnTo>
                <a:lnTo>
                  <a:pt x="40460" y="39010"/>
                </a:lnTo>
                <a:lnTo>
                  <a:pt x="40680" y="38860"/>
                </a:lnTo>
                <a:lnTo>
                  <a:pt x="40760" y="38730"/>
                </a:lnTo>
                <a:lnTo>
                  <a:pt x="40780" y="38610"/>
                </a:lnTo>
                <a:lnTo>
                  <a:pt x="40780" y="38510"/>
                </a:lnTo>
                <a:lnTo>
                  <a:pt x="40800" y="38410"/>
                </a:lnTo>
                <a:lnTo>
                  <a:pt x="40830" y="38310"/>
                </a:lnTo>
                <a:lnTo>
                  <a:pt x="40890" y="38170"/>
                </a:lnTo>
                <a:lnTo>
                  <a:pt x="41000" y="38010"/>
                </a:lnTo>
                <a:lnTo>
                  <a:pt x="41030" y="37920"/>
                </a:lnTo>
                <a:lnTo>
                  <a:pt x="41020" y="37860"/>
                </a:lnTo>
                <a:lnTo>
                  <a:pt x="41010" y="37800"/>
                </a:lnTo>
                <a:lnTo>
                  <a:pt x="41020" y="37760"/>
                </a:lnTo>
                <a:lnTo>
                  <a:pt x="41130" y="37500"/>
                </a:lnTo>
                <a:lnTo>
                  <a:pt x="41020" y="36590"/>
                </a:lnTo>
                <a:lnTo>
                  <a:pt x="41030" y="36470"/>
                </a:lnTo>
                <a:lnTo>
                  <a:pt x="41080" y="36260"/>
                </a:lnTo>
                <a:lnTo>
                  <a:pt x="41130" y="36200"/>
                </a:lnTo>
                <a:lnTo>
                  <a:pt x="41190" y="36160"/>
                </a:lnTo>
                <a:lnTo>
                  <a:pt x="41290" y="36130"/>
                </a:lnTo>
                <a:lnTo>
                  <a:pt x="41500" y="36020"/>
                </a:lnTo>
                <a:lnTo>
                  <a:pt x="41550" y="36000"/>
                </a:lnTo>
                <a:lnTo>
                  <a:pt x="41680" y="35900"/>
                </a:lnTo>
                <a:lnTo>
                  <a:pt x="41710" y="35780"/>
                </a:lnTo>
                <a:lnTo>
                  <a:pt x="42390" y="35630"/>
                </a:lnTo>
                <a:lnTo>
                  <a:pt x="42840" y="36000"/>
                </a:lnTo>
                <a:lnTo>
                  <a:pt x="42960" y="36030"/>
                </a:lnTo>
                <a:lnTo>
                  <a:pt x="43120" y="36060"/>
                </a:lnTo>
                <a:lnTo>
                  <a:pt x="43390" y="36060"/>
                </a:lnTo>
                <a:lnTo>
                  <a:pt x="43500" y="36030"/>
                </a:lnTo>
                <a:lnTo>
                  <a:pt x="43590" y="35980"/>
                </a:lnTo>
                <a:lnTo>
                  <a:pt x="43740" y="35870"/>
                </a:lnTo>
                <a:lnTo>
                  <a:pt x="43890" y="35830"/>
                </a:lnTo>
                <a:lnTo>
                  <a:pt x="43980" y="35610"/>
                </a:lnTo>
                <a:lnTo>
                  <a:pt x="44100" y="35470"/>
                </a:lnTo>
                <a:lnTo>
                  <a:pt x="44240" y="35090"/>
                </a:lnTo>
                <a:lnTo>
                  <a:pt x="44300" y="35000"/>
                </a:lnTo>
                <a:lnTo>
                  <a:pt x="44370" y="34940"/>
                </a:lnTo>
                <a:lnTo>
                  <a:pt x="44430" y="34950"/>
                </a:lnTo>
                <a:lnTo>
                  <a:pt x="44500" y="34970"/>
                </a:lnTo>
                <a:lnTo>
                  <a:pt x="44580" y="34970"/>
                </a:lnTo>
                <a:lnTo>
                  <a:pt x="44690" y="34930"/>
                </a:lnTo>
                <a:lnTo>
                  <a:pt x="45920" y="34260"/>
                </a:lnTo>
                <a:lnTo>
                  <a:pt x="46110" y="34210"/>
                </a:lnTo>
                <a:lnTo>
                  <a:pt x="46270" y="34210"/>
                </a:lnTo>
                <a:lnTo>
                  <a:pt x="46620" y="34320"/>
                </a:lnTo>
                <a:lnTo>
                  <a:pt x="46830" y="34430"/>
                </a:lnTo>
                <a:lnTo>
                  <a:pt x="47010" y="34560"/>
                </a:lnTo>
                <a:lnTo>
                  <a:pt x="47150" y="34680"/>
                </a:lnTo>
                <a:lnTo>
                  <a:pt x="47270" y="34810"/>
                </a:lnTo>
                <a:lnTo>
                  <a:pt x="47340" y="34910"/>
                </a:lnTo>
                <a:lnTo>
                  <a:pt x="47380" y="35000"/>
                </a:lnTo>
                <a:lnTo>
                  <a:pt x="47470" y="35080"/>
                </a:lnTo>
                <a:lnTo>
                  <a:pt x="47640" y="35130"/>
                </a:lnTo>
                <a:lnTo>
                  <a:pt x="47990" y="35140"/>
                </a:lnTo>
                <a:lnTo>
                  <a:pt x="48180" y="35120"/>
                </a:lnTo>
                <a:lnTo>
                  <a:pt x="48560" y="34930"/>
                </a:lnTo>
                <a:lnTo>
                  <a:pt x="49370" y="34440"/>
                </a:lnTo>
                <a:lnTo>
                  <a:pt x="49550" y="34370"/>
                </a:lnTo>
                <a:lnTo>
                  <a:pt x="50210" y="33900"/>
                </a:lnTo>
                <a:lnTo>
                  <a:pt x="51100" y="34380"/>
                </a:lnTo>
                <a:lnTo>
                  <a:pt x="51440" y="34460"/>
                </a:lnTo>
                <a:lnTo>
                  <a:pt x="51770" y="34380"/>
                </a:lnTo>
                <a:lnTo>
                  <a:pt x="52050" y="34240"/>
                </a:lnTo>
                <a:lnTo>
                  <a:pt x="52290" y="34190"/>
                </a:lnTo>
                <a:lnTo>
                  <a:pt x="52420" y="34140"/>
                </a:lnTo>
                <a:lnTo>
                  <a:pt x="52680" y="34100"/>
                </a:lnTo>
                <a:lnTo>
                  <a:pt x="52820" y="34110"/>
                </a:lnTo>
                <a:lnTo>
                  <a:pt x="52940" y="34140"/>
                </a:lnTo>
                <a:lnTo>
                  <a:pt x="53050" y="34190"/>
                </a:lnTo>
                <a:lnTo>
                  <a:pt x="53140" y="34190"/>
                </a:lnTo>
                <a:lnTo>
                  <a:pt x="53200" y="34100"/>
                </a:lnTo>
                <a:lnTo>
                  <a:pt x="54040" y="33640"/>
                </a:lnTo>
                <a:lnTo>
                  <a:pt x="54930" y="32770"/>
                </a:lnTo>
                <a:lnTo>
                  <a:pt x="55290" y="32190"/>
                </a:lnTo>
                <a:lnTo>
                  <a:pt x="55350" y="32100"/>
                </a:lnTo>
                <a:lnTo>
                  <a:pt x="55450" y="32060"/>
                </a:lnTo>
                <a:lnTo>
                  <a:pt x="55550" y="32080"/>
                </a:lnTo>
                <a:lnTo>
                  <a:pt x="55650" y="32110"/>
                </a:lnTo>
                <a:lnTo>
                  <a:pt x="55820" y="32220"/>
                </a:lnTo>
                <a:lnTo>
                  <a:pt x="55980" y="32230"/>
                </a:lnTo>
                <a:lnTo>
                  <a:pt x="56270" y="32050"/>
                </a:lnTo>
                <a:lnTo>
                  <a:pt x="56580" y="31800"/>
                </a:lnTo>
                <a:lnTo>
                  <a:pt x="56700" y="31660"/>
                </a:lnTo>
                <a:lnTo>
                  <a:pt x="56750" y="31550"/>
                </a:lnTo>
                <a:lnTo>
                  <a:pt x="56720" y="31410"/>
                </a:lnTo>
                <a:lnTo>
                  <a:pt x="57040" y="31250"/>
                </a:lnTo>
                <a:lnTo>
                  <a:pt x="57120" y="31260"/>
                </a:lnTo>
                <a:lnTo>
                  <a:pt x="57220" y="31300"/>
                </a:lnTo>
                <a:lnTo>
                  <a:pt x="57310" y="31390"/>
                </a:lnTo>
                <a:lnTo>
                  <a:pt x="57460" y="31450"/>
                </a:lnTo>
                <a:lnTo>
                  <a:pt x="57570" y="31420"/>
                </a:lnTo>
                <a:lnTo>
                  <a:pt x="57720" y="31370"/>
                </a:lnTo>
                <a:lnTo>
                  <a:pt x="57840" y="31300"/>
                </a:lnTo>
                <a:lnTo>
                  <a:pt x="58150" y="31370"/>
                </a:lnTo>
                <a:lnTo>
                  <a:pt x="59330" y="32010"/>
                </a:lnTo>
                <a:lnTo>
                  <a:pt x="60820" y="33300"/>
                </a:lnTo>
                <a:lnTo>
                  <a:pt x="62410" y="33910"/>
                </a:lnTo>
                <a:lnTo>
                  <a:pt x="62930" y="34330"/>
                </a:lnTo>
                <a:lnTo>
                  <a:pt x="63710" y="35480"/>
                </a:lnTo>
                <a:lnTo>
                  <a:pt x="64550" y="36520"/>
                </a:lnTo>
                <a:lnTo>
                  <a:pt x="64800" y="36670"/>
                </a:lnTo>
                <a:lnTo>
                  <a:pt x="66840" y="37570"/>
                </a:lnTo>
                <a:lnTo>
                  <a:pt x="67320" y="38020"/>
                </a:lnTo>
                <a:lnTo>
                  <a:pt x="68190" y="39050"/>
                </a:lnTo>
                <a:lnTo>
                  <a:pt x="68190" y="40380"/>
                </a:lnTo>
                <a:lnTo>
                  <a:pt x="68190" y="43970"/>
                </a:lnTo>
                <a:lnTo>
                  <a:pt x="68190" y="4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racias a Dios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8190" y="43990"/>
                </a:moveTo>
                <a:lnTo>
                  <a:pt x="68190" y="43970"/>
                </a:lnTo>
                <a:lnTo>
                  <a:pt x="68190" y="40380"/>
                </a:lnTo>
                <a:lnTo>
                  <a:pt x="68190" y="39050"/>
                </a:lnTo>
                <a:lnTo>
                  <a:pt x="68190" y="25140"/>
                </a:lnTo>
                <a:lnTo>
                  <a:pt x="68910" y="25380"/>
                </a:lnTo>
                <a:lnTo>
                  <a:pt x="70310" y="26020"/>
                </a:lnTo>
                <a:lnTo>
                  <a:pt x="72070" y="26550"/>
                </a:lnTo>
                <a:lnTo>
                  <a:pt x="72910" y="26840"/>
                </a:lnTo>
                <a:lnTo>
                  <a:pt x="73110" y="27000"/>
                </a:lnTo>
                <a:lnTo>
                  <a:pt x="73020" y="27180"/>
                </a:lnTo>
                <a:lnTo>
                  <a:pt x="72840" y="27460"/>
                </a:lnTo>
                <a:lnTo>
                  <a:pt x="72840" y="27700"/>
                </a:lnTo>
                <a:lnTo>
                  <a:pt x="72840" y="28080"/>
                </a:lnTo>
                <a:lnTo>
                  <a:pt x="73150" y="28380"/>
                </a:lnTo>
                <a:lnTo>
                  <a:pt x="73430" y="28420"/>
                </a:lnTo>
                <a:lnTo>
                  <a:pt x="73790" y="28300"/>
                </a:lnTo>
                <a:lnTo>
                  <a:pt x="73840" y="27990"/>
                </a:lnTo>
                <a:lnTo>
                  <a:pt x="73880" y="27850"/>
                </a:lnTo>
                <a:lnTo>
                  <a:pt x="74020" y="27870"/>
                </a:lnTo>
                <a:lnTo>
                  <a:pt x="74120" y="28050"/>
                </a:lnTo>
                <a:lnTo>
                  <a:pt x="74380" y="28230"/>
                </a:lnTo>
                <a:lnTo>
                  <a:pt x="74750" y="28180"/>
                </a:lnTo>
                <a:lnTo>
                  <a:pt x="75100" y="28220"/>
                </a:lnTo>
                <a:lnTo>
                  <a:pt x="75810" y="28310"/>
                </a:lnTo>
                <a:lnTo>
                  <a:pt x="75940" y="28150"/>
                </a:lnTo>
                <a:lnTo>
                  <a:pt x="76170" y="28060"/>
                </a:lnTo>
                <a:lnTo>
                  <a:pt x="75860" y="27930"/>
                </a:lnTo>
                <a:lnTo>
                  <a:pt x="75490" y="27840"/>
                </a:lnTo>
                <a:lnTo>
                  <a:pt x="74340" y="27650"/>
                </a:lnTo>
                <a:lnTo>
                  <a:pt x="73910" y="27460"/>
                </a:lnTo>
                <a:lnTo>
                  <a:pt x="73540" y="27280"/>
                </a:lnTo>
                <a:lnTo>
                  <a:pt x="73410" y="27040"/>
                </a:lnTo>
                <a:lnTo>
                  <a:pt x="74000" y="27160"/>
                </a:lnTo>
                <a:lnTo>
                  <a:pt x="76000" y="27540"/>
                </a:lnTo>
                <a:lnTo>
                  <a:pt x="77310" y="27680"/>
                </a:lnTo>
                <a:lnTo>
                  <a:pt x="78180" y="27720"/>
                </a:lnTo>
                <a:lnTo>
                  <a:pt x="78480" y="27820"/>
                </a:lnTo>
                <a:lnTo>
                  <a:pt x="79270" y="28490"/>
                </a:lnTo>
                <a:lnTo>
                  <a:pt x="80340" y="29360"/>
                </a:lnTo>
                <a:lnTo>
                  <a:pt x="81920" y="30710"/>
                </a:lnTo>
                <a:lnTo>
                  <a:pt x="83460" y="32040"/>
                </a:lnTo>
                <a:lnTo>
                  <a:pt x="84320" y="32760"/>
                </a:lnTo>
                <a:lnTo>
                  <a:pt x="85430" y="33440"/>
                </a:lnTo>
                <a:lnTo>
                  <a:pt x="85700" y="33600"/>
                </a:lnTo>
                <a:lnTo>
                  <a:pt x="85970" y="33720"/>
                </a:lnTo>
                <a:lnTo>
                  <a:pt x="86480" y="33810"/>
                </a:lnTo>
                <a:lnTo>
                  <a:pt x="86610" y="33880"/>
                </a:lnTo>
                <a:lnTo>
                  <a:pt x="86710" y="34020"/>
                </a:lnTo>
                <a:lnTo>
                  <a:pt x="86720" y="34140"/>
                </a:lnTo>
                <a:lnTo>
                  <a:pt x="86620" y="34220"/>
                </a:lnTo>
                <a:lnTo>
                  <a:pt x="86410" y="34250"/>
                </a:lnTo>
                <a:lnTo>
                  <a:pt x="86150" y="34150"/>
                </a:lnTo>
                <a:lnTo>
                  <a:pt x="85600" y="33710"/>
                </a:lnTo>
                <a:lnTo>
                  <a:pt x="85190" y="33570"/>
                </a:lnTo>
                <a:lnTo>
                  <a:pt x="84910" y="33370"/>
                </a:lnTo>
                <a:lnTo>
                  <a:pt x="84770" y="33310"/>
                </a:lnTo>
                <a:lnTo>
                  <a:pt x="84330" y="33300"/>
                </a:lnTo>
                <a:lnTo>
                  <a:pt x="84140" y="33260"/>
                </a:lnTo>
                <a:lnTo>
                  <a:pt x="83970" y="33090"/>
                </a:lnTo>
                <a:lnTo>
                  <a:pt x="84040" y="33070"/>
                </a:lnTo>
                <a:lnTo>
                  <a:pt x="84100" y="33020"/>
                </a:lnTo>
                <a:lnTo>
                  <a:pt x="84170" y="33000"/>
                </a:lnTo>
                <a:lnTo>
                  <a:pt x="84040" y="32810"/>
                </a:lnTo>
                <a:lnTo>
                  <a:pt x="83560" y="32270"/>
                </a:lnTo>
                <a:lnTo>
                  <a:pt x="83460" y="32270"/>
                </a:lnTo>
                <a:lnTo>
                  <a:pt x="83300" y="32350"/>
                </a:lnTo>
                <a:lnTo>
                  <a:pt x="83110" y="32230"/>
                </a:lnTo>
                <a:lnTo>
                  <a:pt x="82900" y="32060"/>
                </a:lnTo>
                <a:lnTo>
                  <a:pt x="82710" y="31970"/>
                </a:lnTo>
                <a:lnTo>
                  <a:pt x="82410" y="32000"/>
                </a:lnTo>
                <a:lnTo>
                  <a:pt x="82280" y="32100"/>
                </a:lnTo>
                <a:lnTo>
                  <a:pt x="82170" y="32230"/>
                </a:lnTo>
                <a:lnTo>
                  <a:pt x="81970" y="32370"/>
                </a:lnTo>
                <a:lnTo>
                  <a:pt x="81870" y="32310"/>
                </a:lnTo>
                <a:lnTo>
                  <a:pt x="81470" y="32160"/>
                </a:lnTo>
                <a:lnTo>
                  <a:pt x="81660" y="32000"/>
                </a:lnTo>
                <a:lnTo>
                  <a:pt x="81730" y="31900"/>
                </a:lnTo>
                <a:lnTo>
                  <a:pt x="81770" y="31810"/>
                </a:lnTo>
                <a:lnTo>
                  <a:pt x="81700" y="31770"/>
                </a:lnTo>
                <a:lnTo>
                  <a:pt x="81540" y="31740"/>
                </a:lnTo>
                <a:lnTo>
                  <a:pt x="81370" y="31740"/>
                </a:lnTo>
                <a:lnTo>
                  <a:pt x="81260" y="31760"/>
                </a:lnTo>
                <a:lnTo>
                  <a:pt x="81220" y="31920"/>
                </a:lnTo>
                <a:lnTo>
                  <a:pt x="81310" y="32180"/>
                </a:lnTo>
                <a:lnTo>
                  <a:pt x="81480" y="32460"/>
                </a:lnTo>
                <a:lnTo>
                  <a:pt x="81670" y="32680"/>
                </a:lnTo>
                <a:lnTo>
                  <a:pt x="81630" y="32710"/>
                </a:lnTo>
                <a:lnTo>
                  <a:pt x="81620" y="32720"/>
                </a:lnTo>
                <a:lnTo>
                  <a:pt x="81600" y="32740"/>
                </a:lnTo>
                <a:lnTo>
                  <a:pt x="81570" y="32790"/>
                </a:lnTo>
                <a:lnTo>
                  <a:pt x="81470" y="32790"/>
                </a:lnTo>
                <a:lnTo>
                  <a:pt x="81030" y="31940"/>
                </a:lnTo>
                <a:lnTo>
                  <a:pt x="80870" y="31760"/>
                </a:lnTo>
                <a:lnTo>
                  <a:pt x="80710" y="31730"/>
                </a:lnTo>
                <a:lnTo>
                  <a:pt x="80510" y="31770"/>
                </a:lnTo>
                <a:lnTo>
                  <a:pt x="80260" y="31850"/>
                </a:lnTo>
                <a:lnTo>
                  <a:pt x="80090" y="31840"/>
                </a:lnTo>
                <a:lnTo>
                  <a:pt x="79840" y="31780"/>
                </a:lnTo>
                <a:lnTo>
                  <a:pt x="79670" y="31760"/>
                </a:lnTo>
                <a:lnTo>
                  <a:pt x="79780" y="32100"/>
                </a:lnTo>
                <a:lnTo>
                  <a:pt x="79870" y="32220"/>
                </a:lnTo>
                <a:lnTo>
                  <a:pt x="80140" y="32320"/>
                </a:lnTo>
                <a:lnTo>
                  <a:pt x="80150" y="32440"/>
                </a:lnTo>
                <a:lnTo>
                  <a:pt x="80100" y="32610"/>
                </a:lnTo>
                <a:lnTo>
                  <a:pt x="80070" y="32790"/>
                </a:lnTo>
                <a:lnTo>
                  <a:pt x="80170" y="32790"/>
                </a:lnTo>
                <a:lnTo>
                  <a:pt x="80210" y="32560"/>
                </a:lnTo>
                <a:lnTo>
                  <a:pt x="80500" y="32420"/>
                </a:lnTo>
                <a:lnTo>
                  <a:pt x="80640" y="32000"/>
                </a:lnTo>
                <a:lnTo>
                  <a:pt x="80770" y="31960"/>
                </a:lnTo>
                <a:lnTo>
                  <a:pt x="80910" y="32040"/>
                </a:lnTo>
                <a:lnTo>
                  <a:pt x="81110" y="32540"/>
                </a:lnTo>
                <a:lnTo>
                  <a:pt x="81340" y="32940"/>
                </a:lnTo>
                <a:lnTo>
                  <a:pt x="81430" y="33280"/>
                </a:lnTo>
                <a:lnTo>
                  <a:pt x="81120" y="33420"/>
                </a:lnTo>
                <a:lnTo>
                  <a:pt x="80960" y="33590"/>
                </a:lnTo>
                <a:lnTo>
                  <a:pt x="81070" y="33970"/>
                </a:lnTo>
                <a:lnTo>
                  <a:pt x="81320" y="34390"/>
                </a:lnTo>
                <a:lnTo>
                  <a:pt x="81570" y="34650"/>
                </a:lnTo>
                <a:lnTo>
                  <a:pt x="81950" y="34850"/>
                </a:lnTo>
                <a:lnTo>
                  <a:pt x="82260" y="34930"/>
                </a:lnTo>
                <a:lnTo>
                  <a:pt x="82400" y="34790"/>
                </a:lnTo>
                <a:lnTo>
                  <a:pt x="82260" y="34340"/>
                </a:lnTo>
                <a:lnTo>
                  <a:pt x="82450" y="34500"/>
                </a:lnTo>
                <a:lnTo>
                  <a:pt x="82630" y="34700"/>
                </a:lnTo>
                <a:lnTo>
                  <a:pt x="82690" y="34940"/>
                </a:lnTo>
                <a:lnTo>
                  <a:pt x="82570" y="35180"/>
                </a:lnTo>
                <a:lnTo>
                  <a:pt x="82770" y="35430"/>
                </a:lnTo>
                <a:lnTo>
                  <a:pt x="83060" y="35470"/>
                </a:lnTo>
                <a:lnTo>
                  <a:pt x="83770" y="35380"/>
                </a:lnTo>
                <a:lnTo>
                  <a:pt x="83770" y="35490"/>
                </a:lnTo>
                <a:lnTo>
                  <a:pt x="83630" y="35480"/>
                </a:lnTo>
                <a:lnTo>
                  <a:pt x="83530" y="35510"/>
                </a:lnTo>
                <a:lnTo>
                  <a:pt x="83370" y="35590"/>
                </a:lnTo>
                <a:lnTo>
                  <a:pt x="83370" y="35680"/>
                </a:lnTo>
                <a:lnTo>
                  <a:pt x="83490" y="35940"/>
                </a:lnTo>
                <a:lnTo>
                  <a:pt x="83670" y="36180"/>
                </a:lnTo>
                <a:lnTo>
                  <a:pt x="83910" y="36350"/>
                </a:lnTo>
                <a:lnTo>
                  <a:pt x="84220" y="36420"/>
                </a:lnTo>
                <a:lnTo>
                  <a:pt x="84480" y="36380"/>
                </a:lnTo>
                <a:lnTo>
                  <a:pt x="84820" y="36300"/>
                </a:lnTo>
                <a:lnTo>
                  <a:pt x="85150" y="36160"/>
                </a:lnTo>
                <a:lnTo>
                  <a:pt x="85370" y="36000"/>
                </a:lnTo>
                <a:lnTo>
                  <a:pt x="85190" y="35820"/>
                </a:lnTo>
                <a:lnTo>
                  <a:pt x="84570" y="35490"/>
                </a:lnTo>
                <a:lnTo>
                  <a:pt x="84460" y="35380"/>
                </a:lnTo>
                <a:lnTo>
                  <a:pt x="84410" y="35280"/>
                </a:lnTo>
                <a:lnTo>
                  <a:pt x="84350" y="35210"/>
                </a:lnTo>
                <a:lnTo>
                  <a:pt x="84220" y="35180"/>
                </a:lnTo>
                <a:lnTo>
                  <a:pt x="84060" y="35170"/>
                </a:lnTo>
                <a:lnTo>
                  <a:pt x="82950" y="34770"/>
                </a:lnTo>
                <a:lnTo>
                  <a:pt x="82760" y="34650"/>
                </a:lnTo>
                <a:lnTo>
                  <a:pt x="82430" y="34160"/>
                </a:lnTo>
                <a:lnTo>
                  <a:pt x="82260" y="34030"/>
                </a:lnTo>
                <a:lnTo>
                  <a:pt x="82390" y="33920"/>
                </a:lnTo>
                <a:lnTo>
                  <a:pt x="82530" y="33840"/>
                </a:lnTo>
                <a:lnTo>
                  <a:pt x="82850" y="33720"/>
                </a:lnTo>
                <a:lnTo>
                  <a:pt x="84160" y="34300"/>
                </a:lnTo>
                <a:lnTo>
                  <a:pt x="84370" y="34600"/>
                </a:lnTo>
                <a:lnTo>
                  <a:pt x="84450" y="34760"/>
                </a:lnTo>
                <a:lnTo>
                  <a:pt x="84650" y="34910"/>
                </a:lnTo>
                <a:lnTo>
                  <a:pt x="84900" y="35020"/>
                </a:lnTo>
                <a:lnTo>
                  <a:pt x="85310" y="35110"/>
                </a:lnTo>
                <a:lnTo>
                  <a:pt x="85480" y="35230"/>
                </a:lnTo>
                <a:lnTo>
                  <a:pt x="85630" y="35400"/>
                </a:lnTo>
                <a:lnTo>
                  <a:pt x="85760" y="35590"/>
                </a:lnTo>
                <a:lnTo>
                  <a:pt x="85660" y="35660"/>
                </a:lnTo>
                <a:lnTo>
                  <a:pt x="85540" y="35760"/>
                </a:lnTo>
                <a:lnTo>
                  <a:pt x="85460" y="35800"/>
                </a:lnTo>
                <a:lnTo>
                  <a:pt x="85460" y="35890"/>
                </a:lnTo>
                <a:lnTo>
                  <a:pt x="85700" y="35940"/>
                </a:lnTo>
                <a:lnTo>
                  <a:pt x="85900" y="35800"/>
                </a:lnTo>
                <a:lnTo>
                  <a:pt x="86060" y="35780"/>
                </a:lnTo>
                <a:lnTo>
                  <a:pt x="86170" y="36220"/>
                </a:lnTo>
                <a:lnTo>
                  <a:pt x="86140" y="36780"/>
                </a:lnTo>
                <a:lnTo>
                  <a:pt x="86170" y="36930"/>
                </a:lnTo>
                <a:lnTo>
                  <a:pt x="86280" y="37040"/>
                </a:lnTo>
                <a:lnTo>
                  <a:pt x="86390" y="37030"/>
                </a:lnTo>
                <a:lnTo>
                  <a:pt x="86460" y="36930"/>
                </a:lnTo>
                <a:lnTo>
                  <a:pt x="86460" y="36730"/>
                </a:lnTo>
                <a:lnTo>
                  <a:pt x="86570" y="36730"/>
                </a:lnTo>
                <a:lnTo>
                  <a:pt x="86700" y="37020"/>
                </a:lnTo>
                <a:lnTo>
                  <a:pt x="86820" y="36950"/>
                </a:lnTo>
                <a:lnTo>
                  <a:pt x="87060" y="36510"/>
                </a:lnTo>
                <a:lnTo>
                  <a:pt x="87290" y="36380"/>
                </a:lnTo>
                <a:lnTo>
                  <a:pt x="87590" y="36290"/>
                </a:lnTo>
                <a:lnTo>
                  <a:pt x="88110" y="36220"/>
                </a:lnTo>
                <a:lnTo>
                  <a:pt x="88180" y="36150"/>
                </a:lnTo>
                <a:lnTo>
                  <a:pt x="88150" y="35800"/>
                </a:lnTo>
                <a:lnTo>
                  <a:pt x="88170" y="35680"/>
                </a:lnTo>
                <a:lnTo>
                  <a:pt x="88270" y="35620"/>
                </a:lnTo>
                <a:lnTo>
                  <a:pt x="88360" y="35630"/>
                </a:lnTo>
                <a:lnTo>
                  <a:pt x="88470" y="35660"/>
                </a:lnTo>
                <a:lnTo>
                  <a:pt x="89410" y="35850"/>
                </a:lnTo>
                <a:lnTo>
                  <a:pt x="89660" y="35800"/>
                </a:lnTo>
                <a:lnTo>
                  <a:pt x="89660" y="35890"/>
                </a:lnTo>
                <a:lnTo>
                  <a:pt x="89570" y="35980"/>
                </a:lnTo>
                <a:lnTo>
                  <a:pt x="89580" y="36040"/>
                </a:lnTo>
                <a:lnTo>
                  <a:pt x="89630" y="36110"/>
                </a:lnTo>
                <a:lnTo>
                  <a:pt x="89660" y="36220"/>
                </a:lnTo>
                <a:lnTo>
                  <a:pt x="89660" y="36670"/>
                </a:lnTo>
                <a:lnTo>
                  <a:pt x="89590" y="36900"/>
                </a:lnTo>
                <a:lnTo>
                  <a:pt x="89420" y="37000"/>
                </a:lnTo>
                <a:lnTo>
                  <a:pt x="89250" y="36930"/>
                </a:lnTo>
                <a:lnTo>
                  <a:pt x="89170" y="36670"/>
                </a:lnTo>
                <a:lnTo>
                  <a:pt x="89120" y="36600"/>
                </a:lnTo>
                <a:lnTo>
                  <a:pt x="88990" y="36550"/>
                </a:lnTo>
                <a:lnTo>
                  <a:pt x="88840" y="36520"/>
                </a:lnTo>
                <a:lnTo>
                  <a:pt x="88720" y="36510"/>
                </a:lnTo>
                <a:lnTo>
                  <a:pt x="88630" y="36570"/>
                </a:lnTo>
                <a:lnTo>
                  <a:pt x="88550" y="36710"/>
                </a:lnTo>
                <a:lnTo>
                  <a:pt x="88460" y="36930"/>
                </a:lnTo>
                <a:lnTo>
                  <a:pt x="88390" y="37010"/>
                </a:lnTo>
                <a:lnTo>
                  <a:pt x="88330" y="37060"/>
                </a:lnTo>
                <a:lnTo>
                  <a:pt x="88280" y="37130"/>
                </a:lnTo>
                <a:lnTo>
                  <a:pt x="88260" y="37290"/>
                </a:lnTo>
                <a:lnTo>
                  <a:pt x="88290" y="37430"/>
                </a:lnTo>
                <a:lnTo>
                  <a:pt x="88380" y="37460"/>
                </a:lnTo>
                <a:lnTo>
                  <a:pt x="88480" y="37410"/>
                </a:lnTo>
                <a:lnTo>
                  <a:pt x="88560" y="37340"/>
                </a:lnTo>
                <a:lnTo>
                  <a:pt x="88480" y="37220"/>
                </a:lnTo>
                <a:lnTo>
                  <a:pt x="88470" y="37120"/>
                </a:lnTo>
                <a:lnTo>
                  <a:pt x="88500" y="37030"/>
                </a:lnTo>
                <a:lnTo>
                  <a:pt x="88560" y="36930"/>
                </a:lnTo>
                <a:lnTo>
                  <a:pt x="88670" y="36930"/>
                </a:lnTo>
                <a:lnTo>
                  <a:pt x="88700" y="37300"/>
                </a:lnTo>
                <a:lnTo>
                  <a:pt x="88800" y="37570"/>
                </a:lnTo>
                <a:lnTo>
                  <a:pt x="88980" y="37670"/>
                </a:lnTo>
                <a:lnTo>
                  <a:pt x="89260" y="37550"/>
                </a:lnTo>
                <a:lnTo>
                  <a:pt x="89340" y="37460"/>
                </a:lnTo>
                <a:lnTo>
                  <a:pt x="89480" y="37240"/>
                </a:lnTo>
                <a:lnTo>
                  <a:pt x="89560" y="37150"/>
                </a:lnTo>
                <a:lnTo>
                  <a:pt x="89680" y="37070"/>
                </a:lnTo>
                <a:lnTo>
                  <a:pt x="90330" y="36840"/>
                </a:lnTo>
                <a:lnTo>
                  <a:pt x="90320" y="36780"/>
                </a:lnTo>
                <a:lnTo>
                  <a:pt x="90260" y="36620"/>
                </a:lnTo>
                <a:lnTo>
                  <a:pt x="90200" y="36530"/>
                </a:lnTo>
                <a:lnTo>
                  <a:pt x="90110" y="36460"/>
                </a:lnTo>
                <a:lnTo>
                  <a:pt x="90030" y="36370"/>
                </a:lnTo>
                <a:lnTo>
                  <a:pt x="89970" y="36220"/>
                </a:lnTo>
                <a:lnTo>
                  <a:pt x="89920" y="36000"/>
                </a:lnTo>
                <a:lnTo>
                  <a:pt x="89810" y="35720"/>
                </a:lnTo>
                <a:lnTo>
                  <a:pt x="89630" y="35540"/>
                </a:lnTo>
                <a:lnTo>
                  <a:pt x="89360" y="35680"/>
                </a:lnTo>
                <a:lnTo>
                  <a:pt x="88930" y="35420"/>
                </a:lnTo>
                <a:lnTo>
                  <a:pt x="88710" y="35370"/>
                </a:lnTo>
                <a:lnTo>
                  <a:pt x="88460" y="35490"/>
                </a:lnTo>
                <a:lnTo>
                  <a:pt x="88370" y="35380"/>
                </a:lnTo>
                <a:lnTo>
                  <a:pt x="88400" y="35330"/>
                </a:lnTo>
                <a:lnTo>
                  <a:pt x="88460" y="35180"/>
                </a:lnTo>
                <a:lnTo>
                  <a:pt x="88220" y="35140"/>
                </a:lnTo>
                <a:lnTo>
                  <a:pt x="87590" y="34910"/>
                </a:lnTo>
                <a:lnTo>
                  <a:pt x="87460" y="34820"/>
                </a:lnTo>
                <a:lnTo>
                  <a:pt x="87310" y="34640"/>
                </a:lnTo>
                <a:lnTo>
                  <a:pt x="87000" y="34550"/>
                </a:lnTo>
                <a:lnTo>
                  <a:pt x="86780" y="34410"/>
                </a:lnTo>
                <a:lnTo>
                  <a:pt x="86870" y="34130"/>
                </a:lnTo>
                <a:lnTo>
                  <a:pt x="87100" y="34020"/>
                </a:lnTo>
                <a:lnTo>
                  <a:pt x="87330" y="34140"/>
                </a:lnTo>
                <a:lnTo>
                  <a:pt x="87540" y="34340"/>
                </a:lnTo>
                <a:lnTo>
                  <a:pt x="87710" y="34440"/>
                </a:lnTo>
                <a:lnTo>
                  <a:pt x="87870" y="34500"/>
                </a:lnTo>
                <a:lnTo>
                  <a:pt x="89440" y="35320"/>
                </a:lnTo>
                <a:lnTo>
                  <a:pt x="91410" y="36070"/>
                </a:lnTo>
                <a:lnTo>
                  <a:pt x="92160" y="36620"/>
                </a:lnTo>
                <a:lnTo>
                  <a:pt x="92330" y="36910"/>
                </a:lnTo>
                <a:lnTo>
                  <a:pt x="92570" y="37880"/>
                </a:lnTo>
                <a:lnTo>
                  <a:pt x="92820" y="38490"/>
                </a:lnTo>
                <a:lnTo>
                  <a:pt x="93210" y="39060"/>
                </a:lnTo>
                <a:lnTo>
                  <a:pt x="93660" y="39420"/>
                </a:lnTo>
                <a:lnTo>
                  <a:pt x="95450" y="40140"/>
                </a:lnTo>
                <a:lnTo>
                  <a:pt x="95260" y="40170"/>
                </a:lnTo>
                <a:lnTo>
                  <a:pt x="94770" y="40140"/>
                </a:lnTo>
                <a:lnTo>
                  <a:pt x="94570" y="40180"/>
                </a:lnTo>
                <a:lnTo>
                  <a:pt x="94180" y="40360"/>
                </a:lnTo>
                <a:lnTo>
                  <a:pt x="93540" y="40350"/>
                </a:lnTo>
                <a:lnTo>
                  <a:pt x="93480" y="40360"/>
                </a:lnTo>
                <a:lnTo>
                  <a:pt x="93300" y="40290"/>
                </a:lnTo>
                <a:lnTo>
                  <a:pt x="93190" y="40210"/>
                </a:lnTo>
                <a:lnTo>
                  <a:pt x="93200" y="40130"/>
                </a:lnTo>
                <a:lnTo>
                  <a:pt x="93380" y="40050"/>
                </a:lnTo>
                <a:lnTo>
                  <a:pt x="92730" y="39980"/>
                </a:lnTo>
                <a:lnTo>
                  <a:pt x="92480" y="40000"/>
                </a:lnTo>
                <a:lnTo>
                  <a:pt x="92260" y="40140"/>
                </a:lnTo>
                <a:lnTo>
                  <a:pt x="92190" y="39940"/>
                </a:lnTo>
                <a:lnTo>
                  <a:pt x="92030" y="39850"/>
                </a:lnTo>
                <a:lnTo>
                  <a:pt x="91850" y="39770"/>
                </a:lnTo>
                <a:lnTo>
                  <a:pt x="91660" y="39630"/>
                </a:lnTo>
                <a:lnTo>
                  <a:pt x="91520" y="39890"/>
                </a:lnTo>
                <a:lnTo>
                  <a:pt x="91300" y="40140"/>
                </a:lnTo>
                <a:lnTo>
                  <a:pt x="91000" y="40320"/>
                </a:lnTo>
                <a:lnTo>
                  <a:pt x="90660" y="40360"/>
                </a:lnTo>
                <a:lnTo>
                  <a:pt x="90530" y="40280"/>
                </a:lnTo>
                <a:lnTo>
                  <a:pt x="90350" y="40010"/>
                </a:lnTo>
                <a:lnTo>
                  <a:pt x="90270" y="39930"/>
                </a:lnTo>
                <a:lnTo>
                  <a:pt x="90080" y="39900"/>
                </a:lnTo>
                <a:lnTo>
                  <a:pt x="89930" y="39920"/>
                </a:lnTo>
                <a:lnTo>
                  <a:pt x="89880" y="39990"/>
                </a:lnTo>
                <a:lnTo>
                  <a:pt x="89980" y="40140"/>
                </a:lnTo>
                <a:lnTo>
                  <a:pt x="89900" y="40240"/>
                </a:lnTo>
                <a:lnTo>
                  <a:pt x="89880" y="40330"/>
                </a:lnTo>
                <a:lnTo>
                  <a:pt x="89870" y="40560"/>
                </a:lnTo>
                <a:lnTo>
                  <a:pt x="89730" y="40430"/>
                </a:lnTo>
                <a:lnTo>
                  <a:pt x="89650" y="40490"/>
                </a:lnTo>
                <a:lnTo>
                  <a:pt x="89630" y="40670"/>
                </a:lnTo>
                <a:lnTo>
                  <a:pt x="89670" y="40870"/>
                </a:lnTo>
                <a:lnTo>
                  <a:pt x="89590" y="40830"/>
                </a:lnTo>
                <a:lnTo>
                  <a:pt x="89370" y="40770"/>
                </a:lnTo>
                <a:lnTo>
                  <a:pt x="89410" y="40820"/>
                </a:lnTo>
                <a:lnTo>
                  <a:pt x="89450" y="40920"/>
                </a:lnTo>
                <a:lnTo>
                  <a:pt x="89470" y="40980"/>
                </a:lnTo>
                <a:lnTo>
                  <a:pt x="89260" y="41040"/>
                </a:lnTo>
                <a:lnTo>
                  <a:pt x="88900" y="41330"/>
                </a:lnTo>
                <a:lnTo>
                  <a:pt x="88540" y="41460"/>
                </a:lnTo>
                <a:lnTo>
                  <a:pt x="88470" y="41630"/>
                </a:lnTo>
                <a:lnTo>
                  <a:pt x="88440" y="41830"/>
                </a:lnTo>
                <a:lnTo>
                  <a:pt x="88380" y="42010"/>
                </a:lnTo>
                <a:lnTo>
                  <a:pt x="88270" y="42010"/>
                </a:lnTo>
                <a:lnTo>
                  <a:pt x="88150" y="41860"/>
                </a:lnTo>
                <a:lnTo>
                  <a:pt x="87880" y="41780"/>
                </a:lnTo>
                <a:lnTo>
                  <a:pt x="87550" y="41760"/>
                </a:lnTo>
                <a:lnTo>
                  <a:pt x="87270" y="41800"/>
                </a:lnTo>
                <a:lnTo>
                  <a:pt x="86990" y="41930"/>
                </a:lnTo>
                <a:lnTo>
                  <a:pt x="86940" y="42100"/>
                </a:lnTo>
                <a:lnTo>
                  <a:pt x="87070" y="42530"/>
                </a:lnTo>
                <a:lnTo>
                  <a:pt x="86970" y="42530"/>
                </a:lnTo>
                <a:lnTo>
                  <a:pt x="86910" y="42400"/>
                </a:lnTo>
                <a:lnTo>
                  <a:pt x="86800" y="42330"/>
                </a:lnTo>
                <a:lnTo>
                  <a:pt x="86650" y="42310"/>
                </a:lnTo>
                <a:lnTo>
                  <a:pt x="86470" y="42320"/>
                </a:lnTo>
                <a:lnTo>
                  <a:pt x="86500" y="42560"/>
                </a:lnTo>
                <a:lnTo>
                  <a:pt x="86200" y="42680"/>
                </a:lnTo>
                <a:lnTo>
                  <a:pt x="85380" y="42730"/>
                </a:lnTo>
                <a:lnTo>
                  <a:pt x="85490" y="42900"/>
                </a:lnTo>
                <a:lnTo>
                  <a:pt x="85560" y="42980"/>
                </a:lnTo>
                <a:lnTo>
                  <a:pt x="85670" y="43050"/>
                </a:lnTo>
                <a:lnTo>
                  <a:pt x="85400" y="43060"/>
                </a:lnTo>
                <a:lnTo>
                  <a:pt x="85110" y="43150"/>
                </a:lnTo>
                <a:lnTo>
                  <a:pt x="84850" y="43300"/>
                </a:lnTo>
                <a:lnTo>
                  <a:pt x="84680" y="43460"/>
                </a:lnTo>
                <a:lnTo>
                  <a:pt x="84590" y="43350"/>
                </a:lnTo>
                <a:lnTo>
                  <a:pt x="84540" y="43310"/>
                </a:lnTo>
                <a:lnTo>
                  <a:pt x="84480" y="43290"/>
                </a:lnTo>
                <a:lnTo>
                  <a:pt x="84380" y="43250"/>
                </a:lnTo>
                <a:lnTo>
                  <a:pt x="84450" y="43390"/>
                </a:lnTo>
                <a:lnTo>
                  <a:pt x="84470" y="43460"/>
                </a:lnTo>
                <a:lnTo>
                  <a:pt x="84280" y="43410"/>
                </a:lnTo>
                <a:lnTo>
                  <a:pt x="84050" y="43150"/>
                </a:lnTo>
                <a:lnTo>
                  <a:pt x="83870" y="43050"/>
                </a:lnTo>
                <a:lnTo>
                  <a:pt x="83800" y="43400"/>
                </a:lnTo>
                <a:lnTo>
                  <a:pt x="83800" y="43540"/>
                </a:lnTo>
                <a:lnTo>
                  <a:pt x="83870" y="43660"/>
                </a:lnTo>
                <a:lnTo>
                  <a:pt x="82430" y="43740"/>
                </a:lnTo>
                <a:lnTo>
                  <a:pt x="82180" y="43710"/>
                </a:lnTo>
                <a:lnTo>
                  <a:pt x="82150" y="43590"/>
                </a:lnTo>
                <a:lnTo>
                  <a:pt x="82080" y="43550"/>
                </a:lnTo>
                <a:lnTo>
                  <a:pt x="81830" y="43560"/>
                </a:lnTo>
                <a:lnTo>
                  <a:pt x="81680" y="43540"/>
                </a:lnTo>
                <a:lnTo>
                  <a:pt x="81620" y="43490"/>
                </a:lnTo>
                <a:lnTo>
                  <a:pt x="81580" y="43420"/>
                </a:lnTo>
                <a:lnTo>
                  <a:pt x="81250" y="43200"/>
                </a:lnTo>
                <a:lnTo>
                  <a:pt x="81140" y="43210"/>
                </a:lnTo>
                <a:lnTo>
                  <a:pt x="80980" y="43340"/>
                </a:lnTo>
                <a:lnTo>
                  <a:pt x="81150" y="43700"/>
                </a:lnTo>
                <a:lnTo>
                  <a:pt x="81250" y="43840"/>
                </a:lnTo>
                <a:lnTo>
                  <a:pt x="81380" y="43960"/>
                </a:lnTo>
                <a:lnTo>
                  <a:pt x="81380" y="44080"/>
                </a:lnTo>
                <a:lnTo>
                  <a:pt x="81280" y="44140"/>
                </a:lnTo>
                <a:lnTo>
                  <a:pt x="81220" y="44130"/>
                </a:lnTo>
                <a:lnTo>
                  <a:pt x="81150" y="44100"/>
                </a:lnTo>
                <a:lnTo>
                  <a:pt x="81030" y="44080"/>
                </a:lnTo>
                <a:lnTo>
                  <a:pt x="80900" y="44100"/>
                </a:lnTo>
                <a:lnTo>
                  <a:pt x="80820" y="44170"/>
                </a:lnTo>
                <a:lnTo>
                  <a:pt x="80760" y="44240"/>
                </a:lnTo>
                <a:lnTo>
                  <a:pt x="80680" y="44290"/>
                </a:lnTo>
                <a:lnTo>
                  <a:pt x="80320" y="44390"/>
                </a:lnTo>
                <a:lnTo>
                  <a:pt x="80110" y="44410"/>
                </a:lnTo>
                <a:lnTo>
                  <a:pt x="79930" y="44340"/>
                </a:lnTo>
                <a:lnTo>
                  <a:pt x="79580" y="43960"/>
                </a:lnTo>
                <a:lnTo>
                  <a:pt x="79470" y="43870"/>
                </a:lnTo>
                <a:lnTo>
                  <a:pt x="79340" y="43790"/>
                </a:lnTo>
                <a:lnTo>
                  <a:pt x="79140" y="43720"/>
                </a:lnTo>
                <a:lnTo>
                  <a:pt x="78950" y="43740"/>
                </a:lnTo>
                <a:lnTo>
                  <a:pt x="78870" y="43920"/>
                </a:lnTo>
                <a:lnTo>
                  <a:pt x="78950" y="44620"/>
                </a:lnTo>
                <a:lnTo>
                  <a:pt x="78870" y="44960"/>
                </a:lnTo>
                <a:lnTo>
                  <a:pt x="78580" y="45110"/>
                </a:lnTo>
                <a:lnTo>
                  <a:pt x="78410" y="45100"/>
                </a:lnTo>
                <a:lnTo>
                  <a:pt x="78060" y="45020"/>
                </a:lnTo>
                <a:lnTo>
                  <a:pt x="77840" y="45000"/>
                </a:lnTo>
                <a:lnTo>
                  <a:pt x="77730" y="44920"/>
                </a:lnTo>
                <a:lnTo>
                  <a:pt x="77620" y="44530"/>
                </a:lnTo>
                <a:lnTo>
                  <a:pt x="77480" y="44380"/>
                </a:lnTo>
                <a:lnTo>
                  <a:pt x="77290" y="44670"/>
                </a:lnTo>
                <a:lnTo>
                  <a:pt x="77080" y="45050"/>
                </a:lnTo>
                <a:lnTo>
                  <a:pt x="76820" y="45380"/>
                </a:lnTo>
                <a:lnTo>
                  <a:pt x="76270" y="45570"/>
                </a:lnTo>
                <a:lnTo>
                  <a:pt x="75890" y="45790"/>
                </a:lnTo>
                <a:lnTo>
                  <a:pt x="75730" y="45830"/>
                </a:lnTo>
                <a:lnTo>
                  <a:pt x="75510" y="45770"/>
                </a:lnTo>
                <a:lnTo>
                  <a:pt x="75360" y="45640"/>
                </a:lnTo>
                <a:lnTo>
                  <a:pt x="75200" y="45550"/>
                </a:lnTo>
                <a:lnTo>
                  <a:pt x="74980" y="45620"/>
                </a:lnTo>
                <a:lnTo>
                  <a:pt x="75030" y="45320"/>
                </a:lnTo>
                <a:lnTo>
                  <a:pt x="75080" y="45220"/>
                </a:lnTo>
                <a:lnTo>
                  <a:pt x="74020" y="45180"/>
                </a:lnTo>
                <a:lnTo>
                  <a:pt x="73690" y="45110"/>
                </a:lnTo>
                <a:lnTo>
                  <a:pt x="73120" y="44870"/>
                </a:lnTo>
                <a:lnTo>
                  <a:pt x="72840" y="44840"/>
                </a:lnTo>
                <a:lnTo>
                  <a:pt x="72570" y="45000"/>
                </a:lnTo>
                <a:lnTo>
                  <a:pt x="72350" y="44480"/>
                </a:lnTo>
                <a:lnTo>
                  <a:pt x="72200" y="44230"/>
                </a:lnTo>
                <a:lnTo>
                  <a:pt x="71900" y="44030"/>
                </a:lnTo>
                <a:lnTo>
                  <a:pt x="71920" y="43830"/>
                </a:lnTo>
                <a:lnTo>
                  <a:pt x="71880" y="43650"/>
                </a:lnTo>
                <a:lnTo>
                  <a:pt x="71590" y="43610"/>
                </a:lnTo>
                <a:lnTo>
                  <a:pt x="71600" y="43580"/>
                </a:lnTo>
                <a:lnTo>
                  <a:pt x="71710" y="43430"/>
                </a:lnTo>
                <a:lnTo>
                  <a:pt x="71750" y="43390"/>
                </a:lnTo>
                <a:lnTo>
                  <a:pt x="71540" y="43030"/>
                </a:lnTo>
                <a:lnTo>
                  <a:pt x="71220" y="42790"/>
                </a:lnTo>
                <a:lnTo>
                  <a:pt x="70840" y="42680"/>
                </a:lnTo>
                <a:lnTo>
                  <a:pt x="70460" y="42700"/>
                </a:lnTo>
                <a:lnTo>
                  <a:pt x="69590" y="42860"/>
                </a:lnTo>
                <a:lnTo>
                  <a:pt x="69350" y="43000"/>
                </a:lnTo>
                <a:lnTo>
                  <a:pt x="68680" y="43640"/>
                </a:lnTo>
                <a:lnTo>
                  <a:pt x="68420" y="43830"/>
                </a:lnTo>
                <a:lnTo>
                  <a:pt x="68190" y="4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El Paraíso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3190" y="48780"/>
                </a:moveTo>
                <a:lnTo>
                  <a:pt x="43810" y="49040"/>
                </a:lnTo>
                <a:lnTo>
                  <a:pt x="43900" y="49060"/>
                </a:lnTo>
                <a:lnTo>
                  <a:pt x="44040" y="49040"/>
                </a:lnTo>
                <a:lnTo>
                  <a:pt x="44090" y="49020"/>
                </a:lnTo>
                <a:lnTo>
                  <a:pt x="44130" y="49000"/>
                </a:lnTo>
                <a:lnTo>
                  <a:pt x="44290" y="48970"/>
                </a:lnTo>
                <a:lnTo>
                  <a:pt x="44340" y="48980"/>
                </a:lnTo>
                <a:lnTo>
                  <a:pt x="44410" y="49020"/>
                </a:lnTo>
                <a:lnTo>
                  <a:pt x="44550" y="49190"/>
                </a:lnTo>
                <a:lnTo>
                  <a:pt x="44620" y="49340"/>
                </a:lnTo>
                <a:lnTo>
                  <a:pt x="44680" y="49410"/>
                </a:lnTo>
                <a:lnTo>
                  <a:pt x="44750" y="49420"/>
                </a:lnTo>
                <a:lnTo>
                  <a:pt x="44850" y="49400"/>
                </a:lnTo>
                <a:lnTo>
                  <a:pt x="45160" y="49440"/>
                </a:lnTo>
                <a:lnTo>
                  <a:pt x="45980" y="49670"/>
                </a:lnTo>
                <a:lnTo>
                  <a:pt x="46270" y="49970"/>
                </a:lnTo>
                <a:lnTo>
                  <a:pt x="46330" y="50000"/>
                </a:lnTo>
                <a:lnTo>
                  <a:pt x="46670" y="50090"/>
                </a:lnTo>
                <a:lnTo>
                  <a:pt x="46940" y="50300"/>
                </a:lnTo>
                <a:lnTo>
                  <a:pt x="47000" y="50370"/>
                </a:lnTo>
                <a:lnTo>
                  <a:pt x="47070" y="50470"/>
                </a:lnTo>
                <a:lnTo>
                  <a:pt x="47160" y="50680"/>
                </a:lnTo>
                <a:lnTo>
                  <a:pt x="47230" y="50740"/>
                </a:lnTo>
                <a:lnTo>
                  <a:pt x="47360" y="50780"/>
                </a:lnTo>
                <a:lnTo>
                  <a:pt x="48430" y="50850"/>
                </a:lnTo>
                <a:lnTo>
                  <a:pt x="48600" y="50820"/>
                </a:lnTo>
                <a:lnTo>
                  <a:pt x="48710" y="50780"/>
                </a:lnTo>
                <a:lnTo>
                  <a:pt x="49040" y="50580"/>
                </a:lnTo>
                <a:lnTo>
                  <a:pt x="49180" y="50440"/>
                </a:lnTo>
                <a:lnTo>
                  <a:pt x="49250" y="50390"/>
                </a:lnTo>
                <a:lnTo>
                  <a:pt x="49330" y="50350"/>
                </a:lnTo>
                <a:lnTo>
                  <a:pt x="49410" y="50330"/>
                </a:lnTo>
                <a:lnTo>
                  <a:pt x="49570" y="50230"/>
                </a:lnTo>
                <a:lnTo>
                  <a:pt x="49780" y="50120"/>
                </a:lnTo>
                <a:lnTo>
                  <a:pt x="50060" y="50040"/>
                </a:lnTo>
                <a:lnTo>
                  <a:pt x="50210" y="50020"/>
                </a:lnTo>
                <a:lnTo>
                  <a:pt x="50590" y="50030"/>
                </a:lnTo>
                <a:lnTo>
                  <a:pt x="50780" y="50070"/>
                </a:lnTo>
                <a:lnTo>
                  <a:pt x="50910" y="50130"/>
                </a:lnTo>
                <a:lnTo>
                  <a:pt x="51040" y="50290"/>
                </a:lnTo>
                <a:lnTo>
                  <a:pt x="51430" y="51000"/>
                </a:lnTo>
                <a:lnTo>
                  <a:pt x="51530" y="51110"/>
                </a:lnTo>
                <a:lnTo>
                  <a:pt x="51940" y="51270"/>
                </a:lnTo>
                <a:lnTo>
                  <a:pt x="52310" y="51350"/>
                </a:lnTo>
                <a:lnTo>
                  <a:pt x="52440" y="51350"/>
                </a:lnTo>
                <a:lnTo>
                  <a:pt x="52490" y="51290"/>
                </a:lnTo>
                <a:lnTo>
                  <a:pt x="52540" y="51160"/>
                </a:lnTo>
                <a:lnTo>
                  <a:pt x="52580" y="51110"/>
                </a:lnTo>
                <a:lnTo>
                  <a:pt x="52630" y="51070"/>
                </a:lnTo>
                <a:lnTo>
                  <a:pt x="52700" y="51050"/>
                </a:lnTo>
                <a:lnTo>
                  <a:pt x="52760" y="51050"/>
                </a:lnTo>
                <a:lnTo>
                  <a:pt x="53020" y="51110"/>
                </a:lnTo>
                <a:lnTo>
                  <a:pt x="53170" y="51200"/>
                </a:lnTo>
                <a:lnTo>
                  <a:pt x="53320" y="51330"/>
                </a:lnTo>
                <a:lnTo>
                  <a:pt x="53510" y="51630"/>
                </a:lnTo>
                <a:lnTo>
                  <a:pt x="53590" y="51830"/>
                </a:lnTo>
                <a:lnTo>
                  <a:pt x="53650" y="52030"/>
                </a:lnTo>
                <a:lnTo>
                  <a:pt x="53670" y="52170"/>
                </a:lnTo>
                <a:lnTo>
                  <a:pt x="53740" y="52290"/>
                </a:lnTo>
                <a:lnTo>
                  <a:pt x="53860" y="52380"/>
                </a:lnTo>
                <a:lnTo>
                  <a:pt x="54410" y="52640"/>
                </a:lnTo>
                <a:lnTo>
                  <a:pt x="54700" y="53020"/>
                </a:lnTo>
                <a:lnTo>
                  <a:pt x="54870" y="53160"/>
                </a:lnTo>
                <a:lnTo>
                  <a:pt x="54970" y="53180"/>
                </a:lnTo>
                <a:lnTo>
                  <a:pt x="55170" y="53170"/>
                </a:lnTo>
                <a:lnTo>
                  <a:pt x="55280" y="53140"/>
                </a:lnTo>
                <a:lnTo>
                  <a:pt x="55350" y="53080"/>
                </a:lnTo>
                <a:lnTo>
                  <a:pt x="55390" y="53020"/>
                </a:lnTo>
                <a:lnTo>
                  <a:pt x="55410" y="52950"/>
                </a:lnTo>
                <a:lnTo>
                  <a:pt x="55420" y="52790"/>
                </a:lnTo>
                <a:lnTo>
                  <a:pt x="55450" y="52720"/>
                </a:lnTo>
                <a:lnTo>
                  <a:pt x="55480" y="52670"/>
                </a:lnTo>
                <a:lnTo>
                  <a:pt x="55530" y="52620"/>
                </a:lnTo>
                <a:lnTo>
                  <a:pt x="55680" y="52560"/>
                </a:lnTo>
                <a:lnTo>
                  <a:pt x="55750" y="52510"/>
                </a:lnTo>
                <a:lnTo>
                  <a:pt x="55800" y="52460"/>
                </a:lnTo>
                <a:lnTo>
                  <a:pt x="55870" y="52420"/>
                </a:lnTo>
                <a:lnTo>
                  <a:pt x="55990" y="52410"/>
                </a:lnTo>
                <a:lnTo>
                  <a:pt x="56130" y="52430"/>
                </a:lnTo>
                <a:lnTo>
                  <a:pt x="56320" y="52560"/>
                </a:lnTo>
                <a:lnTo>
                  <a:pt x="56470" y="52640"/>
                </a:lnTo>
                <a:lnTo>
                  <a:pt x="56660" y="52670"/>
                </a:lnTo>
                <a:lnTo>
                  <a:pt x="56750" y="52650"/>
                </a:lnTo>
                <a:lnTo>
                  <a:pt x="56820" y="52600"/>
                </a:lnTo>
                <a:lnTo>
                  <a:pt x="56990" y="52250"/>
                </a:lnTo>
                <a:lnTo>
                  <a:pt x="57050" y="52180"/>
                </a:lnTo>
                <a:lnTo>
                  <a:pt x="57140" y="52170"/>
                </a:lnTo>
                <a:lnTo>
                  <a:pt x="57830" y="52320"/>
                </a:lnTo>
                <a:lnTo>
                  <a:pt x="58390" y="52490"/>
                </a:lnTo>
                <a:lnTo>
                  <a:pt x="58490" y="52500"/>
                </a:lnTo>
                <a:lnTo>
                  <a:pt x="58530" y="52490"/>
                </a:lnTo>
                <a:lnTo>
                  <a:pt x="58560" y="52380"/>
                </a:lnTo>
                <a:lnTo>
                  <a:pt x="58630" y="52360"/>
                </a:lnTo>
                <a:lnTo>
                  <a:pt x="58750" y="52400"/>
                </a:lnTo>
                <a:lnTo>
                  <a:pt x="58980" y="52600"/>
                </a:lnTo>
                <a:lnTo>
                  <a:pt x="59120" y="52760"/>
                </a:lnTo>
                <a:lnTo>
                  <a:pt x="59210" y="52940"/>
                </a:lnTo>
                <a:lnTo>
                  <a:pt x="59270" y="53260"/>
                </a:lnTo>
                <a:lnTo>
                  <a:pt x="59270" y="53430"/>
                </a:lnTo>
                <a:lnTo>
                  <a:pt x="59300" y="53580"/>
                </a:lnTo>
                <a:lnTo>
                  <a:pt x="59350" y="53700"/>
                </a:lnTo>
                <a:lnTo>
                  <a:pt x="59500" y="53810"/>
                </a:lnTo>
                <a:lnTo>
                  <a:pt x="59620" y="53880"/>
                </a:lnTo>
                <a:lnTo>
                  <a:pt x="59730" y="53970"/>
                </a:lnTo>
                <a:lnTo>
                  <a:pt x="59790" y="54030"/>
                </a:lnTo>
                <a:lnTo>
                  <a:pt x="59970" y="54520"/>
                </a:lnTo>
                <a:lnTo>
                  <a:pt x="59980" y="54530"/>
                </a:lnTo>
                <a:lnTo>
                  <a:pt x="59850" y="54550"/>
                </a:lnTo>
                <a:lnTo>
                  <a:pt x="59530" y="54650"/>
                </a:lnTo>
                <a:lnTo>
                  <a:pt x="59390" y="54860"/>
                </a:lnTo>
                <a:lnTo>
                  <a:pt x="59250" y="55010"/>
                </a:lnTo>
                <a:lnTo>
                  <a:pt x="58740" y="55170"/>
                </a:lnTo>
                <a:lnTo>
                  <a:pt x="58790" y="55330"/>
                </a:lnTo>
                <a:lnTo>
                  <a:pt x="58740" y="55340"/>
                </a:lnTo>
                <a:lnTo>
                  <a:pt x="58700" y="55340"/>
                </a:lnTo>
                <a:lnTo>
                  <a:pt x="58680" y="55360"/>
                </a:lnTo>
                <a:lnTo>
                  <a:pt x="58690" y="55430"/>
                </a:lnTo>
                <a:lnTo>
                  <a:pt x="58600" y="55430"/>
                </a:lnTo>
                <a:lnTo>
                  <a:pt x="58470" y="55390"/>
                </a:lnTo>
                <a:lnTo>
                  <a:pt x="58180" y="55650"/>
                </a:lnTo>
                <a:lnTo>
                  <a:pt x="57990" y="55740"/>
                </a:lnTo>
                <a:lnTo>
                  <a:pt x="57730" y="55720"/>
                </a:lnTo>
                <a:lnTo>
                  <a:pt x="57580" y="55680"/>
                </a:lnTo>
                <a:lnTo>
                  <a:pt x="57510" y="55770"/>
                </a:lnTo>
                <a:lnTo>
                  <a:pt x="57490" y="56090"/>
                </a:lnTo>
                <a:lnTo>
                  <a:pt x="57350" y="56550"/>
                </a:lnTo>
                <a:lnTo>
                  <a:pt x="57290" y="56840"/>
                </a:lnTo>
                <a:lnTo>
                  <a:pt x="57340" y="56970"/>
                </a:lnTo>
                <a:lnTo>
                  <a:pt x="57560" y="57040"/>
                </a:lnTo>
                <a:lnTo>
                  <a:pt x="57640" y="57210"/>
                </a:lnTo>
                <a:lnTo>
                  <a:pt x="57610" y="57440"/>
                </a:lnTo>
                <a:lnTo>
                  <a:pt x="57490" y="57680"/>
                </a:lnTo>
                <a:lnTo>
                  <a:pt x="57390" y="57780"/>
                </a:lnTo>
                <a:lnTo>
                  <a:pt x="57360" y="57810"/>
                </a:lnTo>
                <a:lnTo>
                  <a:pt x="57350" y="57800"/>
                </a:lnTo>
                <a:lnTo>
                  <a:pt x="57320" y="57790"/>
                </a:lnTo>
                <a:lnTo>
                  <a:pt x="57130" y="57570"/>
                </a:lnTo>
                <a:lnTo>
                  <a:pt x="56830" y="57550"/>
                </a:lnTo>
                <a:lnTo>
                  <a:pt x="56490" y="57560"/>
                </a:lnTo>
                <a:lnTo>
                  <a:pt x="56170" y="57450"/>
                </a:lnTo>
                <a:lnTo>
                  <a:pt x="55940" y="57160"/>
                </a:lnTo>
                <a:lnTo>
                  <a:pt x="55790" y="56850"/>
                </a:lnTo>
                <a:lnTo>
                  <a:pt x="55620" y="56590"/>
                </a:lnTo>
                <a:lnTo>
                  <a:pt x="55300" y="56450"/>
                </a:lnTo>
                <a:lnTo>
                  <a:pt x="55100" y="56460"/>
                </a:lnTo>
                <a:lnTo>
                  <a:pt x="54970" y="56520"/>
                </a:lnTo>
                <a:lnTo>
                  <a:pt x="54840" y="56550"/>
                </a:lnTo>
                <a:lnTo>
                  <a:pt x="54630" y="56480"/>
                </a:lnTo>
                <a:lnTo>
                  <a:pt x="54540" y="56390"/>
                </a:lnTo>
                <a:lnTo>
                  <a:pt x="54220" y="55970"/>
                </a:lnTo>
                <a:lnTo>
                  <a:pt x="53190" y="55220"/>
                </a:lnTo>
                <a:lnTo>
                  <a:pt x="53150" y="54820"/>
                </a:lnTo>
                <a:lnTo>
                  <a:pt x="53310" y="54490"/>
                </a:lnTo>
                <a:lnTo>
                  <a:pt x="53310" y="54330"/>
                </a:lnTo>
                <a:lnTo>
                  <a:pt x="52190" y="54490"/>
                </a:lnTo>
                <a:lnTo>
                  <a:pt x="51990" y="54600"/>
                </a:lnTo>
                <a:lnTo>
                  <a:pt x="51830" y="54750"/>
                </a:lnTo>
                <a:lnTo>
                  <a:pt x="51750" y="54880"/>
                </a:lnTo>
                <a:lnTo>
                  <a:pt x="51700" y="55020"/>
                </a:lnTo>
                <a:lnTo>
                  <a:pt x="51590" y="55210"/>
                </a:lnTo>
                <a:lnTo>
                  <a:pt x="51420" y="55390"/>
                </a:lnTo>
                <a:lnTo>
                  <a:pt x="51240" y="55490"/>
                </a:lnTo>
                <a:lnTo>
                  <a:pt x="51070" y="55550"/>
                </a:lnTo>
                <a:lnTo>
                  <a:pt x="50920" y="55660"/>
                </a:lnTo>
                <a:lnTo>
                  <a:pt x="50420" y="56440"/>
                </a:lnTo>
                <a:lnTo>
                  <a:pt x="49460" y="57480"/>
                </a:lnTo>
                <a:lnTo>
                  <a:pt x="49230" y="57840"/>
                </a:lnTo>
                <a:lnTo>
                  <a:pt x="49120" y="58290"/>
                </a:lnTo>
                <a:lnTo>
                  <a:pt x="49030" y="58510"/>
                </a:lnTo>
                <a:lnTo>
                  <a:pt x="48860" y="58710"/>
                </a:lnTo>
                <a:lnTo>
                  <a:pt x="48640" y="58810"/>
                </a:lnTo>
                <a:lnTo>
                  <a:pt x="48380" y="58880"/>
                </a:lnTo>
                <a:lnTo>
                  <a:pt x="47620" y="58930"/>
                </a:lnTo>
                <a:lnTo>
                  <a:pt x="47520" y="58910"/>
                </a:lnTo>
                <a:lnTo>
                  <a:pt x="47380" y="58870"/>
                </a:lnTo>
                <a:lnTo>
                  <a:pt x="47300" y="58810"/>
                </a:lnTo>
                <a:lnTo>
                  <a:pt x="47070" y="58570"/>
                </a:lnTo>
                <a:lnTo>
                  <a:pt x="46850" y="58600"/>
                </a:lnTo>
                <a:lnTo>
                  <a:pt x="46660" y="58700"/>
                </a:lnTo>
                <a:lnTo>
                  <a:pt x="46450" y="58770"/>
                </a:lnTo>
                <a:lnTo>
                  <a:pt x="46190" y="58700"/>
                </a:lnTo>
                <a:lnTo>
                  <a:pt x="45700" y="58430"/>
                </a:lnTo>
                <a:lnTo>
                  <a:pt x="45130" y="58460"/>
                </a:lnTo>
                <a:lnTo>
                  <a:pt x="43940" y="58690"/>
                </a:lnTo>
                <a:lnTo>
                  <a:pt x="43300" y="58610"/>
                </a:lnTo>
                <a:lnTo>
                  <a:pt x="43000" y="58640"/>
                </a:lnTo>
                <a:lnTo>
                  <a:pt x="42670" y="58810"/>
                </a:lnTo>
                <a:lnTo>
                  <a:pt x="42500" y="58920"/>
                </a:lnTo>
                <a:lnTo>
                  <a:pt x="42430" y="58980"/>
                </a:lnTo>
                <a:lnTo>
                  <a:pt x="42400" y="59080"/>
                </a:lnTo>
                <a:lnTo>
                  <a:pt x="42370" y="59280"/>
                </a:lnTo>
                <a:lnTo>
                  <a:pt x="42360" y="59550"/>
                </a:lnTo>
                <a:lnTo>
                  <a:pt x="42350" y="59550"/>
                </a:lnTo>
                <a:lnTo>
                  <a:pt x="42140" y="59640"/>
                </a:lnTo>
                <a:lnTo>
                  <a:pt x="42020" y="59660"/>
                </a:lnTo>
                <a:lnTo>
                  <a:pt x="41920" y="59750"/>
                </a:lnTo>
                <a:lnTo>
                  <a:pt x="41800" y="59940"/>
                </a:lnTo>
                <a:lnTo>
                  <a:pt x="41700" y="59950"/>
                </a:lnTo>
                <a:lnTo>
                  <a:pt x="41590" y="59950"/>
                </a:lnTo>
                <a:lnTo>
                  <a:pt x="41340" y="59970"/>
                </a:lnTo>
                <a:lnTo>
                  <a:pt x="41220" y="60020"/>
                </a:lnTo>
                <a:lnTo>
                  <a:pt x="40660" y="60390"/>
                </a:lnTo>
                <a:lnTo>
                  <a:pt x="40600" y="60280"/>
                </a:lnTo>
                <a:lnTo>
                  <a:pt x="40170" y="60320"/>
                </a:lnTo>
                <a:lnTo>
                  <a:pt x="40100" y="60280"/>
                </a:lnTo>
                <a:lnTo>
                  <a:pt x="40000" y="60260"/>
                </a:lnTo>
                <a:lnTo>
                  <a:pt x="39970" y="60310"/>
                </a:lnTo>
                <a:lnTo>
                  <a:pt x="39920" y="60580"/>
                </a:lnTo>
                <a:lnTo>
                  <a:pt x="39860" y="60720"/>
                </a:lnTo>
                <a:lnTo>
                  <a:pt x="39750" y="60880"/>
                </a:lnTo>
                <a:lnTo>
                  <a:pt x="39520" y="61140"/>
                </a:lnTo>
                <a:lnTo>
                  <a:pt x="39360" y="61260"/>
                </a:lnTo>
                <a:lnTo>
                  <a:pt x="39240" y="61340"/>
                </a:lnTo>
                <a:lnTo>
                  <a:pt x="39030" y="61410"/>
                </a:lnTo>
                <a:lnTo>
                  <a:pt x="38870" y="61560"/>
                </a:lnTo>
                <a:lnTo>
                  <a:pt x="38810" y="61680"/>
                </a:lnTo>
                <a:lnTo>
                  <a:pt x="38780" y="61900"/>
                </a:lnTo>
                <a:lnTo>
                  <a:pt x="38450" y="62280"/>
                </a:lnTo>
                <a:lnTo>
                  <a:pt x="38000" y="62540"/>
                </a:lnTo>
                <a:lnTo>
                  <a:pt x="37900" y="62580"/>
                </a:lnTo>
                <a:lnTo>
                  <a:pt x="37720" y="62550"/>
                </a:lnTo>
                <a:lnTo>
                  <a:pt x="37460" y="62350"/>
                </a:lnTo>
                <a:lnTo>
                  <a:pt x="37340" y="62070"/>
                </a:lnTo>
                <a:lnTo>
                  <a:pt x="37330" y="61930"/>
                </a:lnTo>
                <a:lnTo>
                  <a:pt x="37210" y="61830"/>
                </a:lnTo>
                <a:lnTo>
                  <a:pt x="36540" y="61790"/>
                </a:lnTo>
                <a:lnTo>
                  <a:pt x="36330" y="61670"/>
                </a:lnTo>
                <a:lnTo>
                  <a:pt x="36290" y="61490"/>
                </a:lnTo>
                <a:lnTo>
                  <a:pt x="36230" y="61200"/>
                </a:lnTo>
                <a:lnTo>
                  <a:pt x="36140" y="61120"/>
                </a:lnTo>
                <a:lnTo>
                  <a:pt x="36010" y="60980"/>
                </a:lnTo>
                <a:lnTo>
                  <a:pt x="35850" y="60930"/>
                </a:lnTo>
                <a:lnTo>
                  <a:pt x="35750" y="60730"/>
                </a:lnTo>
                <a:lnTo>
                  <a:pt x="35900" y="60100"/>
                </a:lnTo>
                <a:lnTo>
                  <a:pt x="36360" y="59950"/>
                </a:lnTo>
                <a:lnTo>
                  <a:pt x="37050" y="60250"/>
                </a:lnTo>
                <a:lnTo>
                  <a:pt x="37120" y="60260"/>
                </a:lnTo>
                <a:lnTo>
                  <a:pt x="37130" y="60200"/>
                </a:lnTo>
                <a:lnTo>
                  <a:pt x="37170" y="59940"/>
                </a:lnTo>
                <a:lnTo>
                  <a:pt x="37280" y="59700"/>
                </a:lnTo>
                <a:lnTo>
                  <a:pt x="37390" y="59540"/>
                </a:lnTo>
                <a:lnTo>
                  <a:pt x="37400" y="59300"/>
                </a:lnTo>
                <a:lnTo>
                  <a:pt x="37230" y="58990"/>
                </a:lnTo>
                <a:lnTo>
                  <a:pt x="37140" y="58880"/>
                </a:lnTo>
                <a:lnTo>
                  <a:pt x="37100" y="58720"/>
                </a:lnTo>
                <a:lnTo>
                  <a:pt x="37090" y="58510"/>
                </a:lnTo>
                <a:lnTo>
                  <a:pt x="37100" y="58300"/>
                </a:lnTo>
                <a:lnTo>
                  <a:pt x="37130" y="58180"/>
                </a:lnTo>
                <a:lnTo>
                  <a:pt x="37150" y="58130"/>
                </a:lnTo>
                <a:lnTo>
                  <a:pt x="37250" y="58010"/>
                </a:lnTo>
                <a:lnTo>
                  <a:pt x="37470" y="58110"/>
                </a:lnTo>
                <a:lnTo>
                  <a:pt x="37800" y="58410"/>
                </a:lnTo>
                <a:lnTo>
                  <a:pt x="37920" y="58470"/>
                </a:lnTo>
                <a:lnTo>
                  <a:pt x="38270" y="58530"/>
                </a:lnTo>
                <a:lnTo>
                  <a:pt x="38500" y="58530"/>
                </a:lnTo>
                <a:lnTo>
                  <a:pt x="38570" y="58480"/>
                </a:lnTo>
                <a:lnTo>
                  <a:pt x="38820" y="58160"/>
                </a:lnTo>
                <a:lnTo>
                  <a:pt x="39090" y="57470"/>
                </a:lnTo>
                <a:lnTo>
                  <a:pt x="39150" y="56780"/>
                </a:lnTo>
                <a:lnTo>
                  <a:pt x="39130" y="56490"/>
                </a:lnTo>
                <a:lnTo>
                  <a:pt x="39170" y="56290"/>
                </a:lnTo>
                <a:lnTo>
                  <a:pt x="39240" y="56140"/>
                </a:lnTo>
                <a:lnTo>
                  <a:pt x="39250" y="56020"/>
                </a:lnTo>
                <a:lnTo>
                  <a:pt x="39240" y="55910"/>
                </a:lnTo>
                <a:lnTo>
                  <a:pt x="39180" y="55690"/>
                </a:lnTo>
                <a:lnTo>
                  <a:pt x="39680" y="55780"/>
                </a:lnTo>
                <a:lnTo>
                  <a:pt x="39920" y="55650"/>
                </a:lnTo>
                <a:lnTo>
                  <a:pt x="40090" y="55470"/>
                </a:lnTo>
                <a:lnTo>
                  <a:pt x="40250" y="55170"/>
                </a:lnTo>
                <a:lnTo>
                  <a:pt x="40300" y="54570"/>
                </a:lnTo>
                <a:lnTo>
                  <a:pt x="40270" y="54410"/>
                </a:lnTo>
                <a:lnTo>
                  <a:pt x="40230" y="54310"/>
                </a:lnTo>
                <a:lnTo>
                  <a:pt x="40120" y="54250"/>
                </a:lnTo>
                <a:lnTo>
                  <a:pt x="39720" y="53950"/>
                </a:lnTo>
                <a:lnTo>
                  <a:pt x="39340" y="53430"/>
                </a:lnTo>
                <a:lnTo>
                  <a:pt x="39250" y="53160"/>
                </a:lnTo>
                <a:lnTo>
                  <a:pt x="39560" y="53040"/>
                </a:lnTo>
                <a:lnTo>
                  <a:pt x="39760" y="53040"/>
                </a:lnTo>
                <a:lnTo>
                  <a:pt x="39990" y="53080"/>
                </a:lnTo>
                <a:lnTo>
                  <a:pt x="40300" y="53040"/>
                </a:lnTo>
                <a:lnTo>
                  <a:pt x="40450" y="52740"/>
                </a:lnTo>
                <a:lnTo>
                  <a:pt x="40430" y="52680"/>
                </a:lnTo>
                <a:lnTo>
                  <a:pt x="40380" y="52610"/>
                </a:lnTo>
                <a:lnTo>
                  <a:pt x="40300" y="52560"/>
                </a:lnTo>
                <a:lnTo>
                  <a:pt x="40180" y="52530"/>
                </a:lnTo>
                <a:lnTo>
                  <a:pt x="40160" y="52470"/>
                </a:lnTo>
                <a:lnTo>
                  <a:pt x="40190" y="52400"/>
                </a:lnTo>
                <a:lnTo>
                  <a:pt x="40350" y="52170"/>
                </a:lnTo>
                <a:lnTo>
                  <a:pt x="40520" y="51700"/>
                </a:lnTo>
                <a:lnTo>
                  <a:pt x="41230" y="51070"/>
                </a:lnTo>
                <a:lnTo>
                  <a:pt x="41510" y="50570"/>
                </a:lnTo>
                <a:lnTo>
                  <a:pt x="41620" y="50080"/>
                </a:lnTo>
                <a:lnTo>
                  <a:pt x="42100" y="49620"/>
                </a:lnTo>
                <a:lnTo>
                  <a:pt x="43190" y="4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holutec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33490" y="64270"/>
                </a:moveTo>
                <a:lnTo>
                  <a:pt x="33490" y="64260"/>
                </a:lnTo>
                <a:lnTo>
                  <a:pt x="33790" y="64040"/>
                </a:lnTo>
                <a:lnTo>
                  <a:pt x="33950" y="63670"/>
                </a:lnTo>
                <a:lnTo>
                  <a:pt x="33920" y="63360"/>
                </a:lnTo>
                <a:lnTo>
                  <a:pt x="33760" y="63050"/>
                </a:lnTo>
                <a:lnTo>
                  <a:pt x="33680" y="62820"/>
                </a:lnTo>
                <a:lnTo>
                  <a:pt x="33660" y="62680"/>
                </a:lnTo>
                <a:lnTo>
                  <a:pt x="33700" y="62370"/>
                </a:lnTo>
                <a:lnTo>
                  <a:pt x="33180" y="61980"/>
                </a:lnTo>
                <a:lnTo>
                  <a:pt x="32970" y="61530"/>
                </a:lnTo>
                <a:lnTo>
                  <a:pt x="32960" y="61430"/>
                </a:lnTo>
                <a:lnTo>
                  <a:pt x="32900" y="61300"/>
                </a:lnTo>
                <a:lnTo>
                  <a:pt x="32830" y="61190"/>
                </a:lnTo>
                <a:lnTo>
                  <a:pt x="32870" y="60600"/>
                </a:lnTo>
                <a:lnTo>
                  <a:pt x="32800" y="60500"/>
                </a:lnTo>
                <a:lnTo>
                  <a:pt x="32700" y="60420"/>
                </a:lnTo>
                <a:lnTo>
                  <a:pt x="32580" y="60360"/>
                </a:lnTo>
                <a:lnTo>
                  <a:pt x="32320" y="60150"/>
                </a:lnTo>
                <a:lnTo>
                  <a:pt x="32290" y="60110"/>
                </a:lnTo>
                <a:lnTo>
                  <a:pt x="32230" y="59910"/>
                </a:lnTo>
                <a:lnTo>
                  <a:pt x="32230" y="59700"/>
                </a:lnTo>
                <a:lnTo>
                  <a:pt x="32310" y="59370"/>
                </a:lnTo>
                <a:lnTo>
                  <a:pt x="32350" y="58980"/>
                </a:lnTo>
                <a:lnTo>
                  <a:pt x="32390" y="58810"/>
                </a:lnTo>
                <a:lnTo>
                  <a:pt x="32550" y="58760"/>
                </a:lnTo>
                <a:lnTo>
                  <a:pt x="32840" y="58750"/>
                </a:lnTo>
                <a:lnTo>
                  <a:pt x="33010" y="58800"/>
                </a:lnTo>
                <a:lnTo>
                  <a:pt x="33170" y="58840"/>
                </a:lnTo>
                <a:lnTo>
                  <a:pt x="33240" y="58820"/>
                </a:lnTo>
                <a:lnTo>
                  <a:pt x="33320" y="58820"/>
                </a:lnTo>
                <a:lnTo>
                  <a:pt x="33380" y="58840"/>
                </a:lnTo>
                <a:lnTo>
                  <a:pt x="33370" y="58900"/>
                </a:lnTo>
                <a:lnTo>
                  <a:pt x="33260" y="59150"/>
                </a:lnTo>
                <a:lnTo>
                  <a:pt x="33290" y="59350"/>
                </a:lnTo>
                <a:lnTo>
                  <a:pt x="33570" y="59620"/>
                </a:lnTo>
                <a:lnTo>
                  <a:pt x="33770" y="59810"/>
                </a:lnTo>
                <a:lnTo>
                  <a:pt x="34360" y="59740"/>
                </a:lnTo>
                <a:lnTo>
                  <a:pt x="34530" y="59830"/>
                </a:lnTo>
                <a:lnTo>
                  <a:pt x="34680" y="59900"/>
                </a:lnTo>
                <a:lnTo>
                  <a:pt x="35180" y="59840"/>
                </a:lnTo>
                <a:lnTo>
                  <a:pt x="35900" y="60100"/>
                </a:lnTo>
                <a:lnTo>
                  <a:pt x="35750" y="60730"/>
                </a:lnTo>
                <a:lnTo>
                  <a:pt x="35850" y="60930"/>
                </a:lnTo>
                <a:lnTo>
                  <a:pt x="36010" y="60980"/>
                </a:lnTo>
                <a:lnTo>
                  <a:pt x="36140" y="61120"/>
                </a:lnTo>
                <a:lnTo>
                  <a:pt x="36230" y="61200"/>
                </a:lnTo>
                <a:lnTo>
                  <a:pt x="36290" y="61490"/>
                </a:lnTo>
                <a:lnTo>
                  <a:pt x="36330" y="61670"/>
                </a:lnTo>
                <a:lnTo>
                  <a:pt x="36540" y="61790"/>
                </a:lnTo>
                <a:lnTo>
                  <a:pt x="37210" y="61830"/>
                </a:lnTo>
                <a:lnTo>
                  <a:pt x="37330" y="61930"/>
                </a:lnTo>
                <a:lnTo>
                  <a:pt x="37340" y="62070"/>
                </a:lnTo>
                <a:lnTo>
                  <a:pt x="37460" y="62350"/>
                </a:lnTo>
                <a:lnTo>
                  <a:pt x="37720" y="62550"/>
                </a:lnTo>
                <a:lnTo>
                  <a:pt x="37900" y="62580"/>
                </a:lnTo>
                <a:lnTo>
                  <a:pt x="38000" y="62540"/>
                </a:lnTo>
                <a:lnTo>
                  <a:pt x="38450" y="62280"/>
                </a:lnTo>
                <a:lnTo>
                  <a:pt x="38780" y="61900"/>
                </a:lnTo>
                <a:lnTo>
                  <a:pt x="38810" y="61680"/>
                </a:lnTo>
                <a:lnTo>
                  <a:pt x="38870" y="61560"/>
                </a:lnTo>
                <a:lnTo>
                  <a:pt x="39030" y="61410"/>
                </a:lnTo>
                <a:lnTo>
                  <a:pt x="39240" y="61340"/>
                </a:lnTo>
                <a:lnTo>
                  <a:pt x="39360" y="61260"/>
                </a:lnTo>
                <a:lnTo>
                  <a:pt x="39520" y="61140"/>
                </a:lnTo>
                <a:lnTo>
                  <a:pt x="39750" y="60880"/>
                </a:lnTo>
                <a:lnTo>
                  <a:pt x="39860" y="60720"/>
                </a:lnTo>
                <a:lnTo>
                  <a:pt x="39920" y="60580"/>
                </a:lnTo>
                <a:lnTo>
                  <a:pt x="39970" y="60310"/>
                </a:lnTo>
                <a:lnTo>
                  <a:pt x="40000" y="60260"/>
                </a:lnTo>
                <a:lnTo>
                  <a:pt x="40100" y="60280"/>
                </a:lnTo>
                <a:lnTo>
                  <a:pt x="40170" y="60320"/>
                </a:lnTo>
                <a:lnTo>
                  <a:pt x="40600" y="60280"/>
                </a:lnTo>
                <a:lnTo>
                  <a:pt x="40660" y="60390"/>
                </a:lnTo>
                <a:lnTo>
                  <a:pt x="41220" y="60020"/>
                </a:lnTo>
                <a:lnTo>
                  <a:pt x="41340" y="59970"/>
                </a:lnTo>
                <a:lnTo>
                  <a:pt x="41590" y="59950"/>
                </a:lnTo>
                <a:lnTo>
                  <a:pt x="41700" y="59950"/>
                </a:lnTo>
                <a:lnTo>
                  <a:pt x="41800" y="59940"/>
                </a:lnTo>
                <a:lnTo>
                  <a:pt x="41920" y="59750"/>
                </a:lnTo>
                <a:lnTo>
                  <a:pt x="42020" y="59660"/>
                </a:lnTo>
                <a:lnTo>
                  <a:pt x="42140" y="59640"/>
                </a:lnTo>
                <a:lnTo>
                  <a:pt x="42350" y="59550"/>
                </a:lnTo>
                <a:lnTo>
                  <a:pt x="42360" y="59550"/>
                </a:lnTo>
                <a:lnTo>
                  <a:pt x="42320" y="60350"/>
                </a:lnTo>
                <a:lnTo>
                  <a:pt x="42340" y="60480"/>
                </a:lnTo>
                <a:lnTo>
                  <a:pt x="42400" y="60560"/>
                </a:lnTo>
                <a:lnTo>
                  <a:pt x="42460" y="60600"/>
                </a:lnTo>
                <a:lnTo>
                  <a:pt x="42590" y="60700"/>
                </a:lnTo>
                <a:lnTo>
                  <a:pt x="42640" y="60800"/>
                </a:lnTo>
                <a:lnTo>
                  <a:pt x="42650" y="61040"/>
                </a:lnTo>
                <a:lnTo>
                  <a:pt x="42560" y="61520"/>
                </a:lnTo>
                <a:lnTo>
                  <a:pt x="42570" y="61770"/>
                </a:lnTo>
                <a:lnTo>
                  <a:pt x="43040" y="63570"/>
                </a:lnTo>
                <a:lnTo>
                  <a:pt x="43020" y="63810"/>
                </a:lnTo>
                <a:lnTo>
                  <a:pt x="42830" y="64220"/>
                </a:lnTo>
                <a:lnTo>
                  <a:pt x="42810" y="64440"/>
                </a:lnTo>
                <a:lnTo>
                  <a:pt x="42860" y="64580"/>
                </a:lnTo>
                <a:lnTo>
                  <a:pt x="42950" y="64630"/>
                </a:lnTo>
                <a:lnTo>
                  <a:pt x="43050" y="64650"/>
                </a:lnTo>
                <a:lnTo>
                  <a:pt x="43140" y="64740"/>
                </a:lnTo>
                <a:lnTo>
                  <a:pt x="43250" y="64930"/>
                </a:lnTo>
                <a:lnTo>
                  <a:pt x="43280" y="65020"/>
                </a:lnTo>
                <a:lnTo>
                  <a:pt x="43370" y="65450"/>
                </a:lnTo>
                <a:lnTo>
                  <a:pt x="43340" y="65680"/>
                </a:lnTo>
                <a:lnTo>
                  <a:pt x="43220" y="65880"/>
                </a:lnTo>
                <a:lnTo>
                  <a:pt x="43020" y="66060"/>
                </a:lnTo>
                <a:lnTo>
                  <a:pt x="42920" y="66140"/>
                </a:lnTo>
                <a:lnTo>
                  <a:pt x="42810" y="66210"/>
                </a:lnTo>
                <a:lnTo>
                  <a:pt x="42680" y="66240"/>
                </a:lnTo>
                <a:lnTo>
                  <a:pt x="42540" y="66200"/>
                </a:lnTo>
                <a:lnTo>
                  <a:pt x="41700" y="65780"/>
                </a:lnTo>
                <a:lnTo>
                  <a:pt x="41450" y="65760"/>
                </a:lnTo>
                <a:lnTo>
                  <a:pt x="41210" y="65830"/>
                </a:lnTo>
                <a:lnTo>
                  <a:pt x="41020" y="65960"/>
                </a:lnTo>
                <a:lnTo>
                  <a:pt x="40320" y="66570"/>
                </a:lnTo>
                <a:lnTo>
                  <a:pt x="40200" y="66720"/>
                </a:lnTo>
                <a:lnTo>
                  <a:pt x="40100" y="66920"/>
                </a:lnTo>
                <a:lnTo>
                  <a:pt x="39990" y="67340"/>
                </a:lnTo>
                <a:lnTo>
                  <a:pt x="39970" y="67380"/>
                </a:lnTo>
                <a:lnTo>
                  <a:pt x="40000" y="67470"/>
                </a:lnTo>
                <a:lnTo>
                  <a:pt x="40110" y="67710"/>
                </a:lnTo>
                <a:lnTo>
                  <a:pt x="40130" y="67740"/>
                </a:lnTo>
                <a:lnTo>
                  <a:pt x="40010" y="68530"/>
                </a:lnTo>
                <a:lnTo>
                  <a:pt x="40040" y="68630"/>
                </a:lnTo>
                <a:lnTo>
                  <a:pt x="40130" y="68660"/>
                </a:lnTo>
                <a:lnTo>
                  <a:pt x="40180" y="68720"/>
                </a:lnTo>
                <a:lnTo>
                  <a:pt x="40140" y="68860"/>
                </a:lnTo>
                <a:lnTo>
                  <a:pt x="40070" y="68940"/>
                </a:lnTo>
                <a:lnTo>
                  <a:pt x="39860" y="69050"/>
                </a:lnTo>
                <a:lnTo>
                  <a:pt x="39770" y="69110"/>
                </a:lnTo>
                <a:lnTo>
                  <a:pt x="39430" y="69650"/>
                </a:lnTo>
                <a:lnTo>
                  <a:pt x="39260" y="69830"/>
                </a:lnTo>
                <a:lnTo>
                  <a:pt x="38890" y="70070"/>
                </a:lnTo>
                <a:lnTo>
                  <a:pt x="38590" y="70210"/>
                </a:lnTo>
                <a:lnTo>
                  <a:pt x="38510" y="70460"/>
                </a:lnTo>
                <a:lnTo>
                  <a:pt x="38340" y="70450"/>
                </a:lnTo>
                <a:lnTo>
                  <a:pt x="38000" y="70240"/>
                </a:lnTo>
                <a:lnTo>
                  <a:pt x="37790" y="70220"/>
                </a:lnTo>
                <a:lnTo>
                  <a:pt x="34440" y="70430"/>
                </a:lnTo>
                <a:lnTo>
                  <a:pt x="34450" y="70430"/>
                </a:lnTo>
                <a:lnTo>
                  <a:pt x="34590" y="70330"/>
                </a:lnTo>
                <a:lnTo>
                  <a:pt x="34630" y="70140"/>
                </a:lnTo>
                <a:lnTo>
                  <a:pt x="34740" y="69990"/>
                </a:lnTo>
                <a:lnTo>
                  <a:pt x="34890" y="69880"/>
                </a:lnTo>
                <a:lnTo>
                  <a:pt x="35090" y="69810"/>
                </a:lnTo>
                <a:lnTo>
                  <a:pt x="35090" y="69720"/>
                </a:lnTo>
                <a:lnTo>
                  <a:pt x="34690" y="69700"/>
                </a:lnTo>
                <a:lnTo>
                  <a:pt x="34400" y="69640"/>
                </a:lnTo>
                <a:lnTo>
                  <a:pt x="34180" y="69520"/>
                </a:lnTo>
                <a:lnTo>
                  <a:pt x="33990" y="69300"/>
                </a:lnTo>
                <a:lnTo>
                  <a:pt x="33900" y="69150"/>
                </a:lnTo>
                <a:lnTo>
                  <a:pt x="33870" y="69070"/>
                </a:lnTo>
                <a:lnTo>
                  <a:pt x="33900" y="68830"/>
                </a:lnTo>
                <a:lnTo>
                  <a:pt x="33990" y="68800"/>
                </a:lnTo>
                <a:lnTo>
                  <a:pt x="34440" y="68730"/>
                </a:lnTo>
                <a:lnTo>
                  <a:pt x="34590" y="68680"/>
                </a:lnTo>
                <a:lnTo>
                  <a:pt x="33740" y="68460"/>
                </a:lnTo>
                <a:lnTo>
                  <a:pt x="33270" y="68410"/>
                </a:lnTo>
                <a:lnTo>
                  <a:pt x="32990" y="68490"/>
                </a:lnTo>
                <a:lnTo>
                  <a:pt x="32900" y="68490"/>
                </a:lnTo>
                <a:lnTo>
                  <a:pt x="32860" y="67910"/>
                </a:lnTo>
                <a:lnTo>
                  <a:pt x="32660" y="67320"/>
                </a:lnTo>
                <a:lnTo>
                  <a:pt x="32380" y="66800"/>
                </a:lnTo>
                <a:lnTo>
                  <a:pt x="32100" y="66420"/>
                </a:lnTo>
                <a:lnTo>
                  <a:pt x="32010" y="66190"/>
                </a:lnTo>
                <a:lnTo>
                  <a:pt x="31990" y="66170"/>
                </a:lnTo>
                <a:lnTo>
                  <a:pt x="31950" y="66110"/>
                </a:lnTo>
                <a:lnTo>
                  <a:pt x="31870" y="66120"/>
                </a:lnTo>
                <a:lnTo>
                  <a:pt x="31770" y="66140"/>
                </a:lnTo>
                <a:lnTo>
                  <a:pt x="31700" y="66120"/>
                </a:lnTo>
                <a:lnTo>
                  <a:pt x="31600" y="65980"/>
                </a:lnTo>
                <a:lnTo>
                  <a:pt x="31550" y="65860"/>
                </a:lnTo>
                <a:lnTo>
                  <a:pt x="31570" y="65740"/>
                </a:lnTo>
                <a:lnTo>
                  <a:pt x="31700" y="65600"/>
                </a:lnTo>
                <a:lnTo>
                  <a:pt x="31820" y="65520"/>
                </a:lnTo>
                <a:lnTo>
                  <a:pt x="32070" y="65400"/>
                </a:lnTo>
                <a:lnTo>
                  <a:pt x="32200" y="65290"/>
                </a:lnTo>
                <a:lnTo>
                  <a:pt x="32490" y="64880"/>
                </a:lnTo>
                <a:lnTo>
                  <a:pt x="32600" y="64780"/>
                </a:lnTo>
                <a:lnTo>
                  <a:pt x="32790" y="64820"/>
                </a:lnTo>
                <a:lnTo>
                  <a:pt x="33020" y="64770"/>
                </a:lnTo>
                <a:lnTo>
                  <a:pt x="33490" y="64580"/>
                </a:lnTo>
                <a:lnTo>
                  <a:pt x="33470" y="64460"/>
                </a:lnTo>
                <a:lnTo>
                  <a:pt x="33470" y="64370"/>
                </a:lnTo>
                <a:lnTo>
                  <a:pt x="33490" y="6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ortés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7620" y="32220"/>
                </a:moveTo>
                <a:lnTo>
                  <a:pt x="18620" y="31430"/>
                </a:lnTo>
                <a:lnTo>
                  <a:pt x="19290" y="30760"/>
                </a:lnTo>
                <a:lnTo>
                  <a:pt x="19730" y="30000"/>
                </a:lnTo>
                <a:lnTo>
                  <a:pt x="19820" y="29890"/>
                </a:lnTo>
                <a:lnTo>
                  <a:pt x="20120" y="29880"/>
                </a:lnTo>
                <a:lnTo>
                  <a:pt x="20360" y="29800"/>
                </a:lnTo>
                <a:lnTo>
                  <a:pt x="20570" y="29680"/>
                </a:lnTo>
                <a:lnTo>
                  <a:pt x="20820" y="29570"/>
                </a:lnTo>
                <a:lnTo>
                  <a:pt x="20910" y="29680"/>
                </a:lnTo>
                <a:lnTo>
                  <a:pt x="21010" y="29480"/>
                </a:lnTo>
                <a:lnTo>
                  <a:pt x="21000" y="29320"/>
                </a:lnTo>
                <a:lnTo>
                  <a:pt x="21040" y="29180"/>
                </a:lnTo>
                <a:lnTo>
                  <a:pt x="21210" y="29120"/>
                </a:lnTo>
                <a:lnTo>
                  <a:pt x="21300" y="29150"/>
                </a:lnTo>
                <a:lnTo>
                  <a:pt x="21960" y="29630"/>
                </a:lnTo>
                <a:lnTo>
                  <a:pt x="22320" y="29740"/>
                </a:lnTo>
                <a:lnTo>
                  <a:pt x="22700" y="29570"/>
                </a:lnTo>
                <a:lnTo>
                  <a:pt x="23550" y="28660"/>
                </a:lnTo>
                <a:lnTo>
                  <a:pt x="23910" y="28430"/>
                </a:lnTo>
                <a:lnTo>
                  <a:pt x="23830" y="28190"/>
                </a:lnTo>
                <a:lnTo>
                  <a:pt x="23970" y="28140"/>
                </a:lnTo>
                <a:lnTo>
                  <a:pt x="24550" y="28220"/>
                </a:lnTo>
                <a:lnTo>
                  <a:pt x="25400" y="27710"/>
                </a:lnTo>
                <a:lnTo>
                  <a:pt x="25500" y="27500"/>
                </a:lnTo>
                <a:lnTo>
                  <a:pt x="25540" y="27350"/>
                </a:lnTo>
                <a:lnTo>
                  <a:pt x="25450" y="27280"/>
                </a:lnTo>
                <a:lnTo>
                  <a:pt x="25290" y="27240"/>
                </a:lnTo>
                <a:lnTo>
                  <a:pt x="25160" y="27130"/>
                </a:lnTo>
                <a:lnTo>
                  <a:pt x="25100" y="27020"/>
                </a:lnTo>
                <a:lnTo>
                  <a:pt x="25150" y="26970"/>
                </a:lnTo>
                <a:lnTo>
                  <a:pt x="25770" y="26960"/>
                </a:lnTo>
                <a:lnTo>
                  <a:pt x="26010" y="26880"/>
                </a:lnTo>
                <a:lnTo>
                  <a:pt x="26250" y="26710"/>
                </a:lnTo>
                <a:lnTo>
                  <a:pt x="26680" y="26570"/>
                </a:lnTo>
                <a:lnTo>
                  <a:pt x="27930" y="26480"/>
                </a:lnTo>
                <a:lnTo>
                  <a:pt x="28200" y="26410"/>
                </a:lnTo>
                <a:lnTo>
                  <a:pt x="28280" y="26190"/>
                </a:lnTo>
                <a:lnTo>
                  <a:pt x="28400" y="26160"/>
                </a:lnTo>
                <a:lnTo>
                  <a:pt x="28440" y="26520"/>
                </a:lnTo>
                <a:lnTo>
                  <a:pt x="28360" y="26660"/>
                </a:lnTo>
                <a:lnTo>
                  <a:pt x="28220" y="26750"/>
                </a:lnTo>
                <a:lnTo>
                  <a:pt x="28060" y="26900"/>
                </a:lnTo>
                <a:lnTo>
                  <a:pt x="27970" y="27040"/>
                </a:lnTo>
                <a:lnTo>
                  <a:pt x="27840" y="27410"/>
                </a:lnTo>
                <a:lnTo>
                  <a:pt x="27740" y="27560"/>
                </a:lnTo>
                <a:lnTo>
                  <a:pt x="27510" y="27800"/>
                </a:lnTo>
                <a:lnTo>
                  <a:pt x="27430" y="27930"/>
                </a:lnTo>
                <a:lnTo>
                  <a:pt x="27430" y="28090"/>
                </a:lnTo>
                <a:lnTo>
                  <a:pt x="27650" y="28350"/>
                </a:lnTo>
                <a:lnTo>
                  <a:pt x="27710" y="28550"/>
                </a:lnTo>
                <a:lnTo>
                  <a:pt x="27830" y="28520"/>
                </a:lnTo>
                <a:lnTo>
                  <a:pt x="27920" y="28590"/>
                </a:lnTo>
                <a:lnTo>
                  <a:pt x="27970" y="28730"/>
                </a:lnTo>
                <a:lnTo>
                  <a:pt x="27960" y="28900"/>
                </a:lnTo>
                <a:lnTo>
                  <a:pt x="27870" y="29060"/>
                </a:lnTo>
                <a:lnTo>
                  <a:pt x="27740" y="29130"/>
                </a:lnTo>
                <a:lnTo>
                  <a:pt x="27530" y="29190"/>
                </a:lnTo>
                <a:lnTo>
                  <a:pt x="27090" y="29490"/>
                </a:lnTo>
                <a:lnTo>
                  <a:pt x="27010" y="29630"/>
                </a:lnTo>
                <a:lnTo>
                  <a:pt x="27270" y="29690"/>
                </a:lnTo>
                <a:lnTo>
                  <a:pt x="27060" y="29940"/>
                </a:lnTo>
                <a:lnTo>
                  <a:pt x="27300" y="30210"/>
                </a:lnTo>
                <a:lnTo>
                  <a:pt x="27680" y="30520"/>
                </a:lnTo>
                <a:lnTo>
                  <a:pt x="27900" y="30870"/>
                </a:lnTo>
                <a:lnTo>
                  <a:pt x="27870" y="30920"/>
                </a:lnTo>
                <a:lnTo>
                  <a:pt x="27760" y="31310"/>
                </a:lnTo>
                <a:lnTo>
                  <a:pt x="27770" y="31360"/>
                </a:lnTo>
                <a:lnTo>
                  <a:pt x="27680" y="31410"/>
                </a:lnTo>
                <a:lnTo>
                  <a:pt x="27570" y="31400"/>
                </a:lnTo>
                <a:lnTo>
                  <a:pt x="27490" y="31370"/>
                </a:lnTo>
                <a:lnTo>
                  <a:pt x="27440" y="31360"/>
                </a:lnTo>
                <a:lnTo>
                  <a:pt x="27350" y="31560"/>
                </a:lnTo>
                <a:lnTo>
                  <a:pt x="27290" y="31810"/>
                </a:lnTo>
                <a:lnTo>
                  <a:pt x="27210" y="32020"/>
                </a:lnTo>
                <a:lnTo>
                  <a:pt x="27060" y="32120"/>
                </a:lnTo>
                <a:lnTo>
                  <a:pt x="26900" y="32410"/>
                </a:lnTo>
                <a:lnTo>
                  <a:pt x="26950" y="32620"/>
                </a:lnTo>
                <a:lnTo>
                  <a:pt x="27080" y="32800"/>
                </a:lnTo>
                <a:lnTo>
                  <a:pt x="27150" y="33000"/>
                </a:lnTo>
                <a:lnTo>
                  <a:pt x="27110" y="33270"/>
                </a:lnTo>
                <a:lnTo>
                  <a:pt x="27000" y="33250"/>
                </a:lnTo>
                <a:lnTo>
                  <a:pt x="26840" y="33130"/>
                </a:lnTo>
                <a:lnTo>
                  <a:pt x="26680" y="33130"/>
                </a:lnTo>
                <a:lnTo>
                  <a:pt x="26580" y="33270"/>
                </a:lnTo>
                <a:lnTo>
                  <a:pt x="26680" y="33350"/>
                </a:lnTo>
                <a:lnTo>
                  <a:pt x="26860" y="33450"/>
                </a:lnTo>
                <a:lnTo>
                  <a:pt x="27010" y="33590"/>
                </a:lnTo>
                <a:lnTo>
                  <a:pt x="27060" y="33800"/>
                </a:lnTo>
                <a:lnTo>
                  <a:pt x="27000" y="33930"/>
                </a:lnTo>
                <a:lnTo>
                  <a:pt x="26790" y="34110"/>
                </a:lnTo>
                <a:lnTo>
                  <a:pt x="26430" y="34710"/>
                </a:lnTo>
                <a:lnTo>
                  <a:pt x="26330" y="34830"/>
                </a:lnTo>
                <a:lnTo>
                  <a:pt x="26270" y="34880"/>
                </a:lnTo>
                <a:lnTo>
                  <a:pt x="26210" y="34910"/>
                </a:lnTo>
                <a:lnTo>
                  <a:pt x="26070" y="35020"/>
                </a:lnTo>
                <a:lnTo>
                  <a:pt x="25990" y="35070"/>
                </a:lnTo>
                <a:lnTo>
                  <a:pt x="25790" y="35120"/>
                </a:lnTo>
                <a:lnTo>
                  <a:pt x="25720" y="35160"/>
                </a:lnTo>
                <a:lnTo>
                  <a:pt x="25700" y="35210"/>
                </a:lnTo>
                <a:lnTo>
                  <a:pt x="25710" y="35250"/>
                </a:lnTo>
                <a:lnTo>
                  <a:pt x="25730" y="35300"/>
                </a:lnTo>
                <a:lnTo>
                  <a:pt x="25730" y="35360"/>
                </a:lnTo>
                <a:lnTo>
                  <a:pt x="25690" y="35430"/>
                </a:lnTo>
                <a:lnTo>
                  <a:pt x="25520" y="35610"/>
                </a:lnTo>
                <a:lnTo>
                  <a:pt x="25540" y="35710"/>
                </a:lnTo>
                <a:lnTo>
                  <a:pt x="25540" y="35820"/>
                </a:lnTo>
                <a:lnTo>
                  <a:pt x="25520" y="35920"/>
                </a:lnTo>
                <a:lnTo>
                  <a:pt x="25480" y="36020"/>
                </a:lnTo>
                <a:lnTo>
                  <a:pt x="25510" y="36180"/>
                </a:lnTo>
                <a:lnTo>
                  <a:pt x="25380" y="36400"/>
                </a:lnTo>
                <a:lnTo>
                  <a:pt x="25450" y="36510"/>
                </a:lnTo>
                <a:lnTo>
                  <a:pt x="25500" y="36500"/>
                </a:lnTo>
                <a:lnTo>
                  <a:pt x="25590" y="36460"/>
                </a:lnTo>
                <a:lnTo>
                  <a:pt x="25630" y="36480"/>
                </a:lnTo>
                <a:lnTo>
                  <a:pt x="25640" y="36500"/>
                </a:lnTo>
                <a:lnTo>
                  <a:pt x="25640" y="36680"/>
                </a:lnTo>
                <a:lnTo>
                  <a:pt x="25590" y="36900"/>
                </a:lnTo>
                <a:lnTo>
                  <a:pt x="25610" y="37000"/>
                </a:lnTo>
                <a:lnTo>
                  <a:pt x="25560" y="37150"/>
                </a:lnTo>
                <a:lnTo>
                  <a:pt x="25560" y="37210"/>
                </a:lnTo>
                <a:lnTo>
                  <a:pt x="25630" y="37260"/>
                </a:lnTo>
                <a:lnTo>
                  <a:pt x="25930" y="37170"/>
                </a:lnTo>
                <a:lnTo>
                  <a:pt x="26200" y="37200"/>
                </a:lnTo>
                <a:lnTo>
                  <a:pt x="26360" y="37230"/>
                </a:lnTo>
                <a:lnTo>
                  <a:pt x="26580" y="37400"/>
                </a:lnTo>
                <a:lnTo>
                  <a:pt x="26640" y="37470"/>
                </a:lnTo>
                <a:lnTo>
                  <a:pt x="26680" y="37540"/>
                </a:lnTo>
                <a:lnTo>
                  <a:pt x="26690" y="37600"/>
                </a:lnTo>
                <a:lnTo>
                  <a:pt x="26730" y="37670"/>
                </a:lnTo>
                <a:lnTo>
                  <a:pt x="26810" y="37680"/>
                </a:lnTo>
                <a:lnTo>
                  <a:pt x="27030" y="37680"/>
                </a:lnTo>
                <a:lnTo>
                  <a:pt x="27090" y="37710"/>
                </a:lnTo>
                <a:lnTo>
                  <a:pt x="27140" y="37760"/>
                </a:lnTo>
                <a:lnTo>
                  <a:pt x="27190" y="37770"/>
                </a:lnTo>
                <a:lnTo>
                  <a:pt x="27360" y="37780"/>
                </a:lnTo>
                <a:lnTo>
                  <a:pt x="27400" y="37840"/>
                </a:lnTo>
                <a:lnTo>
                  <a:pt x="27440" y="37980"/>
                </a:lnTo>
                <a:lnTo>
                  <a:pt x="27520" y="38020"/>
                </a:lnTo>
                <a:lnTo>
                  <a:pt x="27590" y="38030"/>
                </a:lnTo>
                <a:lnTo>
                  <a:pt x="27820" y="37980"/>
                </a:lnTo>
                <a:lnTo>
                  <a:pt x="28250" y="38410"/>
                </a:lnTo>
                <a:lnTo>
                  <a:pt x="28270" y="38510"/>
                </a:lnTo>
                <a:lnTo>
                  <a:pt x="28320" y="38670"/>
                </a:lnTo>
                <a:lnTo>
                  <a:pt x="28340" y="38790"/>
                </a:lnTo>
                <a:lnTo>
                  <a:pt x="28340" y="38860"/>
                </a:lnTo>
                <a:lnTo>
                  <a:pt x="28320" y="38920"/>
                </a:lnTo>
                <a:lnTo>
                  <a:pt x="28260" y="38960"/>
                </a:lnTo>
                <a:lnTo>
                  <a:pt x="28230" y="39070"/>
                </a:lnTo>
                <a:lnTo>
                  <a:pt x="28210" y="39160"/>
                </a:lnTo>
                <a:lnTo>
                  <a:pt x="28290" y="39840"/>
                </a:lnTo>
                <a:lnTo>
                  <a:pt x="28290" y="40340"/>
                </a:lnTo>
                <a:lnTo>
                  <a:pt x="28220" y="40660"/>
                </a:lnTo>
                <a:lnTo>
                  <a:pt x="27980" y="40880"/>
                </a:lnTo>
                <a:lnTo>
                  <a:pt x="27310" y="41370"/>
                </a:lnTo>
                <a:lnTo>
                  <a:pt x="27040" y="41500"/>
                </a:lnTo>
                <a:lnTo>
                  <a:pt x="26720" y="41580"/>
                </a:lnTo>
                <a:lnTo>
                  <a:pt x="26660" y="41620"/>
                </a:lnTo>
                <a:lnTo>
                  <a:pt x="26340" y="41950"/>
                </a:lnTo>
                <a:lnTo>
                  <a:pt x="26130" y="42230"/>
                </a:lnTo>
                <a:lnTo>
                  <a:pt x="24980" y="43060"/>
                </a:lnTo>
                <a:lnTo>
                  <a:pt x="24820" y="42950"/>
                </a:lnTo>
                <a:lnTo>
                  <a:pt x="24720" y="42810"/>
                </a:lnTo>
                <a:lnTo>
                  <a:pt x="24640" y="42560"/>
                </a:lnTo>
                <a:lnTo>
                  <a:pt x="24610" y="41940"/>
                </a:lnTo>
                <a:lnTo>
                  <a:pt x="24500" y="41590"/>
                </a:lnTo>
                <a:lnTo>
                  <a:pt x="24040" y="41170"/>
                </a:lnTo>
                <a:lnTo>
                  <a:pt x="23720" y="41160"/>
                </a:lnTo>
                <a:lnTo>
                  <a:pt x="23650" y="41140"/>
                </a:lnTo>
                <a:lnTo>
                  <a:pt x="23610" y="40890"/>
                </a:lnTo>
                <a:lnTo>
                  <a:pt x="23710" y="40260"/>
                </a:lnTo>
                <a:lnTo>
                  <a:pt x="23790" y="40130"/>
                </a:lnTo>
                <a:lnTo>
                  <a:pt x="23990" y="39450"/>
                </a:lnTo>
                <a:lnTo>
                  <a:pt x="24170" y="39250"/>
                </a:lnTo>
                <a:lnTo>
                  <a:pt x="24110" y="39140"/>
                </a:lnTo>
                <a:lnTo>
                  <a:pt x="24010" y="39100"/>
                </a:lnTo>
                <a:lnTo>
                  <a:pt x="23910" y="39010"/>
                </a:lnTo>
                <a:lnTo>
                  <a:pt x="23810" y="38960"/>
                </a:lnTo>
                <a:lnTo>
                  <a:pt x="23480" y="38840"/>
                </a:lnTo>
                <a:lnTo>
                  <a:pt x="23060" y="38570"/>
                </a:lnTo>
                <a:lnTo>
                  <a:pt x="22890" y="38370"/>
                </a:lnTo>
                <a:lnTo>
                  <a:pt x="22780" y="38120"/>
                </a:lnTo>
                <a:lnTo>
                  <a:pt x="22860" y="37830"/>
                </a:lnTo>
                <a:lnTo>
                  <a:pt x="23460" y="37190"/>
                </a:lnTo>
                <a:lnTo>
                  <a:pt x="23540" y="36950"/>
                </a:lnTo>
                <a:lnTo>
                  <a:pt x="23250" y="36860"/>
                </a:lnTo>
                <a:lnTo>
                  <a:pt x="23060" y="36740"/>
                </a:lnTo>
                <a:lnTo>
                  <a:pt x="22950" y="36650"/>
                </a:lnTo>
                <a:lnTo>
                  <a:pt x="22630" y="36000"/>
                </a:lnTo>
                <a:lnTo>
                  <a:pt x="22530" y="34530"/>
                </a:lnTo>
                <a:lnTo>
                  <a:pt x="22480" y="34460"/>
                </a:lnTo>
                <a:lnTo>
                  <a:pt x="22120" y="34390"/>
                </a:lnTo>
                <a:lnTo>
                  <a:pt x="21970" y="34320"/>
                </a:lnTo>
                <a:lnTo>
                  <a:pt x="21770" y="34180"/>
                </a:lnTo>
                <a:lnTo>
                  <a:pt x="21550" y="34000"/>
                </a:lnTo>
                <a:lnTo>
                  <a:pt x="21120" y="33740"/>
                </a:lnTo>
                <a:lnTo>
                  <a:pt x="21030" y="33640"/>
                </a:lnTo>
                <a:lnTo>
                  <a:pt x="20960" y="33540"/>
                </a:lnTo>
                <a:lnTo>
                  <a:pt x="20930" y="33460"/>
                </a:lnTo>
                <a:lnTo>
                  <a:pt x="20920" y="33370"/>
                </a:lnTo>
                <a:lnTo>
                  <a:pt x="20930" y="33260"/>
                </a:lnTo>
                <a:lnTo>
                  <a:pt x="20960" y="33080"/>
                </a:lnTo>
                <a:lnTo>
                  <a:pt x="20950" y="33000"/>
                </a:lnTo>
                <a:lnTo>
                  <a:pt x="20930" y="32860"/>
                </a:lnTo>
                <a:lnTo>
                  <a:pt x="20940" y="32730"/>
                </a:lnTo>
                <a:lnTo>
                  <a:pt x="20920" y="32670"/>
                </a:lnTo>
                <a:lnTo>
                  <a:pt x="20820" y="32590"/>
                </a:lnTo>
                <a:lnTo>
                  <a:pt x="20610" y="32470"/>
                </a:lnTo>
                <a:lnTo>
                  <a:pt x="19240" y="32040"/>
                </a:lnTo>
                <a:lnTo>
                  <a:pt x="18460" y="31920"/>
                </a:lnTo>
                <a:lnTo>
                  <a:pt x="17630" y="32220"/>
                </a:lnTo>
                <a:lnTo>
                  <a:pt x="17620" y="3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nta Bárbar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9420" y="45310"/>
                </a:moveTo>
                <a:lnTo>
                  <a:pt x="19740" y="44790"/>
                </a:lnTo>
                <a:lnTo>
                  <a:pt x="19820" y="44330"/>
                </a:lnTo>
                <a:lnTo>
                  <a:pt x="19720" y="44150"/>
                </a:lnTo>
                <a:lnTo>
                  <a:pt x="19540" y="44170"/>
                </a:lnTo>
                <a:lnTo>
                  <a:pt x="19290" y="44140"/>
                </a:lnTo>
                <a:lnTo>
                  <a:pt x="19080" y="44020"/>
                </a:lnTo>
                <a:lnTo>
                  <a:pt x="18850" y="43630"/>
                </a:lnTo>
                <a:lnTo>
                  <a:pt x="18760" y="43530"/>
                </a:lnTo>
                <a:lnTo>
                  <a:pt x="19180" y="42820"/>
                </a:lnTo>
                <a:lnTo>
                  <a:pt x="18880" y="42640"/>
                </a:lnTo>
                <a:lnTo>
                  <a:pt x="18490" y="42650"/>
                </a:lnTo>
                <a:lnTo>
                  <a:pt x="18310" y="42390"/>
                </a:lnTo>
                <a:lnTo>
                  <a:pt x="18270" y="42360"/>
                </a:lnTo>
                <a:lnTo>
                  <a:pt x="18110" y="42290"/>
                </a:lnTo>
                <a:lnTo>
                  <a:pt x="17980" y="42300"/>
                </a:lnTo>
                <a:lnTo>
                  <a:pt x="17820" y="42460"/>
                </a:lnTo>
                <a:lnTo>
                  <a:pt x="17670" y="42700"/>
                </a:lnTo>
                <a:lnTo>
                  <a:pt x="17440" y="42890"/>
                </a:lnTo>
                <a:lnTo>
                  <a:pt x="17330" y="42930"/>
                </a:lnTo>
                <a:lnTo>
                  <a:pt x="17060" y="42590"/>
                </a:lnTo>
                <a:lnTo>
                  <a:pt x="16660" y="41930"/>
                </a:lnTo>
                <a:lnTo>
                  <a:pt x="16340" y="41080"/>
                </a:lnTo>
                <a:lnTo>
                  <a:pt x="15660" y="40970"/>
                </a:lnTo>
                <a:lnTo>
                  <a:pt x="15550" y="41030"/>
                </a:lnTo>
                <a:lnTo>
                  <a:pt x="15030" y="41190"/>
                </a:lnTo>
                <a:lnTo>
                  <a:pt x="14520" y="41290"/>
                </a:lnTo>
                <a:lnTo>
                  <a:pt x="14430" y="41260"/>
                </a:lnTo>
                <a:lnTo>
                  <a:pt x="14340" y="41200"/>
                </a:lnTo>
                <a:lnTo>
                  <a:pt x="14290" y="41110"/>
                </a:lnTo>
                <a:lnTo>
                  <a:pt x="14260" y="41020"/>
                </a:lnTo>
                <a:lnTo>
                  <a:pt x="14230" y="40950"/>
                </a:lnTo>
                <a:lnTo>
                  <a:pt x="14190" y="40810"/>
                </a:lnTo>
                <a:lnTo>
                  <a:pt x="14380" y="40320"/>
                </a:lnTo>
                <a:lnTo>
                  <a:pt x="14530" y="39800"/>
                </a:lnTo>
                <a:lnTo>
                  <a:pt x="14550" y="39530"/>
                </a:lnTo>
                <a:lnTo>
                  <a:pt x="14680" y="39240"/>
                </a:lnTo>
                <a:lnTo>
                  <a:pt x="15030" y="38930"/>
                </a:lnTo>
                <a:lnTo>
                  <a:pt x="15070" y="38820"/>
                </a:lnTo>
                <a:lnTo>
                  <a:pt x="15060" y="38710"/>
                </a:lnTo>
                <a:lnTo>
                  <a:pt x="15030" y="38620"/>
                </a:lnTo>
                <a:lnTo>
                  <a:pt x="14910" y="38440"/>
                </a:lnTo>
                <a:lnTo>
                  <a:pt x="14850" y="38360"/>
                </a:lnTo>
                <a:lnTo>
                  <a:pt x="14750" y="37990"/>
                </a:lnTo>
                <a:lnTo>
                  <a:pt x="14930" y="37750"/>
                </a:lnTo>
                <a:lnTo>
                  <a:pt x="14920" y="37700"/>
                </a:lnTo>
                <a:lnTo>
                  <a:pt x="14890" y="37630"/>
                </a:lnTo>
                <a:lnTo>
                  <a:pt x="14770" y="37550"/>
                </a:lnTo>
                <a:lnTo>
                  <a:pt x="14530" y="37440"/>
                </a:lnTo>
                <a:lnTo>
                  <a:pt x="14230" y="37120"/>
                </a:lnTo>
                <a:lnTo>
                  <a:pt x="13960" y="36810"/>
                </a:lnTo>
                <a:lnTo>
                  <a:pt x="13990" y="36600"/>
                </a:lnTo>
                <a:lnTo>
                  <a:pt x="14010" y="36510"/>
                </a:lnTo>
                <a:lnTo>
                  <a:pt x="14000" y="36390"/>
                </a:lnTo>
                <a:lnTo>
                  <a:pt x="13380" y="35630"/>
                </a:lnTo>
                <a:lnTo>
                  <a:pt x="13340" y="35560"/>
                </a:lnTo>
                <a:lnTo>
                  <a:pt x="14600" y="34580"/>
                </a:lnTo>
                <a:lnTo>
                  <a:pt x="15870" y="33590"/>
                </a:lnTo>
                <a:lnTo>
                  <a:pt x="17140" y="32600"/>
                </a:lnTo>
                <a:lnTo>
                  <a:pt x="17620" y="32220"/>
                </a:lnTo>
                <a:lnTo>
                  <a:pt x="17630" y="32220"/>
                </a:lnTo>
                <a:lnTo>
                  <a:pt x="18460" y="31920"/>
                </a:lnTo>
                <a:lnTo>
                  <a:pt x="19240" y="32040"/>
                </a:lnTo>
                <a:lnTo>
                  <a:pt x="20610" y="32470"/>
                </a:lnTo>
                <a:lnTo>
                  <a:pt x="20820" y="32590"/>
                </a:lnTo>
                <a:lnTo>
                  <a:pt x="20920" y="32670"/>
                </a:lnTo>
                <a:lnTo>
                  <a:pt x="20940" y="32730"/>
                </a:lnTo>
                <a:lnTo>
                  <a:pt x="20930" y="32860"/>
                </a:lnTo>
                <a:lnTo>
                  <a:pt x="20950" y="33000"/>
                </a:lnTo>
                <a:lnTo>
                  <a:pt x="20960" y="33080"/>
                </a:lnTo>
                <a:lnTo>
                  <a:pt x="20930" y="33260"/>
                </a:lnTo>
                <a:lnTo>
                  <a:pt x="20920" y="33370"/>
                </a:lnTo>
                <a:lnTo>
                  <a:pt x="20930" y="33460"/>
                </a:lnTo>
                <a:lnTo>
                  <a:pt x="20960" y="33540"/>
                </a:lnTo>
                <a:lnTo>
                  <a:pt x="21030" y="33640"/>
                </a:lnTo>
                <a:lnTo>
                  <a:pt x="21120" y="33740"/>
                </a:lnTo>
                <a:lnTo>
                  <a:pt x="21550" y="34000"/>
                </a:lnTo>
                <a:lnTo>
                  <a:pt x="21770" y="34180"/>
                </a:lnTo>
                <a:lnTo>
                  <a:pt x="21970" y="34320"/>
                </a:lnTo>
                <a:lnTo>
                  <a:pt x="22120" y="34390"/>
                </a:lnTo>
                <a:lnTo>
                  <a:pt x="22480" y="34460"/>
                </a:lnTo>
                <a:lnTo>
                  <a:pt x="22530" y="34530"/>
                </a:lnTo>
                <a:lnTo>
                  <a:pt x="22630" y="36000"/>
                </a:lnTo>
                <a:lnTo>
                  <a:pt x="22950" y="36650"/>
                </a:lnTo>
                <a:lnTo>
                  <a:pt x="23060" y="36740"/>
                </a:lnTo>
                <a:lnTo>
                  <a:pt x="23250" y="36860"/>
                </a:lnTo>
                <a:lnTo>
                  <a:pt x="23540" y="36950"/>
                </a:lnTo>
                <a:lnTo>
                  <a:pt x="23460" y="37190"/>
                </a:lnTo>
                <a:lnTo>
                  <a:pt x="22860" y="37830"/>
                </a:lnTo>
                <a:lnTo>
                  <a:pt x="22780" y="38120"/>
                </a:lnTo>
                <a:lnTo>
                  <a:pt x="22890" y="38370"/>
                </a:lnTo>
                <a:lnTo>
                  <a:pt x="23060" y="38570"/>
                </a:lnTo>
                <a:lnTo>
                  <a:pt x="23480" y="38840"/>
                </a:lnTo>
                <a:lnTo>
                  <a:pt x="23810" y="38960"/>
                </a:lnTo>
                <a:lnTo>
                  <a:pt x="23910" y="39010"/>
                </a:lnTo>
                <a:lnTo>
                  <a:pt x="24010" y="39100"/>
                </a:lnTo>
                <a:lnTo>
                  <a:pt x="24110" y="39140"/>
                </a:lnTo>
                <a:lnTo>
                  <a:pt x="24170" y="39250"/>
                </a:lnTo>
                <a:lnTo>
                  <a:pt x="23990" y="39450"/>
                </a:lnTo>
                <a:lnTo>
                  <a:pt x="23790" y="40130"/>
                </a:lnTo>
                <a:lnTo>
                  <a:pt x="23710" y="40260"/>
                </a:lnTo>
                <a:lnTo>
                  <a:pt x="23610" y="40890"/>
                </a:lnTo>
                <a:lnTo>
                  <a:pt x="23650" y="41140"/>
                </a:lnTo>
                <a:lnTo>
                  <a:pt x="23720" y="41160"/>
                </a:lnTo>
                <a:lnTo>
                  <a:pt x="24040" y="41170"/>
                </a:lnTo>
                <a:lnTo>
                  <a:pt x="24500" y="41590"/>
                </a:lnTo>
                <a:lnTo>
                  <a:pt x="24610" y="41940"/>
                </a:lnTo>
                <a:lnTo>
                  <a:pt x="24640" y="42560"/>
                </a:lnTo>
                <a:lnTo>
                  <a:pt x="24620" y="43220"/>
                </a:lnTo>
                <a:lnTo>
                  <a:pt x="24110" y="43320"/>
                </a:lnTo>
                <a:lnTo>
                  <a:pt x="23660" y="43780"/>
                </a:lnTo>
                <a:lnTo>
                  <a:pt x="23580" y="43840"/>
                </a:lnTo>
                <a:lnTo>
                  <a:pt x="23420" y="43910"/>
                </a:lnTo>
                <a:lnTo>
                  <a:pt x="23340" y="43980"/>
                </a:lnTo>
                <a:lnTo>
                  <a:pt x="23310" y="44090"/>
                </a:lnTo>
                <a:lnTo>
                  <a:pt x="23300" y="44300"/>
                </a:lnTo>
                <a:lnTo>
                  <a:pt x="23390" y="44460"/>
                </a:lnTo>
                <a:lnTo>
                  <a:pt x="23530" y="44840"/>
                </a:lnTo>
                <a:lnTo>
                  <a:pt x="23340" y="45150"/>
                </a:lnTo>
                <a:lnTo>
                  <a:pt x="23070" y="45310"/>
                </a:lnTo>
                <a:lnTo>
                  <a:pt x="22970" y="45380"/>
                </a:lnTo>
                <a:lnTo>
                  <a:pt x="22540" y="45340"/>
                </a:lnTo>
                <a:lnTo>
                  <a:pt x="22050" y="45240"/>
                </a:lnTo>
                <a:lnTo>
                  <a:pt x="21410" y="45300"/>
                </a:lnTo>
                <a:lnTo>
                  <a:pt x="20560" y="45390"/>
                </a:lnTo>
                <a:lnTo>
                  <a:pt x="19420" y="4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opá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720" y="44460"/>
                </a:moveTo>
                <a:lnTo>
                  <a:pt x="7660" y="44360"/>
                </a:lnTo>
                <a:lnTo>
                  <a:pt x="7520" y="44240"/>
                </a:lnTo>
                <a:lnTo>
                  <a:pt x="7360" y="44030"/>
                </a:lnTo>
                <a:lnTo>
                  <a:pt x="7090" y="43370"/>
                </a:lnTo>
                <a:lnTo>
                  <a:pt x="6950" y="43140"/>
                </a:lnTo>
                <a:lnTo>
                  <a:pt x="6660" y="42780"/>
                </a:lnTo>
                <a:lnTo>
                  <a:pt x="6530" y="42590"/>
                </a:lnTo>
                <a:lnTo>
                  <a:pt x="6460" y="42380"/>
                </a:lnTo>
                <a:lnTo>
                  <a:pt x="6480" y="42100"/>
                </a:lnTo>
                <a:lnTo>
                  <a:pt x="6590" y="41920"/>
                </a:lnTo>
                <a:lnTo>
                  <a:pt x="6950" y="41610"/>
                </a:lnTo>
                <a:lnTo>
                  <a:pt x="7090" y="41410"/>
                </a:lnTo>
                <a:lnTo>
                  <a:pt x="7200" y="41250"/>
                </a:lnTo>
                <a:lnTo>
                  <a:pt x="7380" y="40820"/>
                </a:lnTo>
                <a:lnTo>
                  <a:pt x="7380" y="40420"/>
                </a:lnTo>
                <a:lnTo>
                  <a:pt x="7100" y="40150"/>
                </a:lnTo>
                <a:lnTo>
                  <a:pt x="7330" y="39460"/>
                </a:lnTo>
                <a:lnTo>
                  <a:pt x="7510" y="39180"/>
                </a:lnTo>
                <a:lnTo>
                  <a:pt x="7710" y="39020"/>
                </a:lnTo>
                <a:lnTo>
                  <a:pt x="7800" y="38940"/>
                </a:lnTo>
                <a:lnTo>
                  <a:pt x="8250" y="38710"/>
                </a:lnTo>
                <a:lnTo>
                  <a:pt x="9730" y="38210"/>
                </a:lnTo>
                <a:lnTo>
                  <a:pt x="10240" y="37970"/>
                </a:lnTo>
                <a:lnTo>
                  <a:pt x="12080" y="36540"/>
                </a:lnTo>
                <a:lnTo>
                  <a:pt x="13340" y="35560"/>
                </a:lnTo>
                <a:lnTo>
                  <a:pt x="13380" y="35630"/>
                </a:lnTo>
                <a:lnTo>
                  <a:pt x="14000" y="36390"/>
                </a:lnTo>
                <a:lnTo>
                  <a:pt x="14010" y="36510"/>
                </a:lnTo>
                <a:lnTo>
                  <a:pt x="13990" y="36600"/>
                </a:lnTo>
                <a:lnTo>
                  <a:pt x="13960" y="36810"/>
                </a:lnTo>
                <a:lnTo>
                  <a:pt x="14230" y="37120"/>
                </a:lnTo>
                <a:lnTo>
                  <a:pt x="14530" y="37440"/>
                </a:lnTo>
                <a:lnTo>
                  <a:pt x="14770" y="37550"/>
                </a:lnTo>
                <a:lnTo>
                  <a:pt x="14890" y="37630"/>
                </a:lnTo>
                <a:lnTo>
                  <a:pt x="14920" y="37700"/>
                </a:lnTo>
                <a:lnTo>
                  <a:pt x="14930" y="37750"/>
                </a:lnTo>
                <a:lnTo>
                  <a:pt x="14750" y="37990"/>
                </a:lnTo>
                <a:lnTo>
                  <a:pt x="14850" y="38360"/>
                </a:lnTo>
                <a:lnTo>
                  <a:pt x="14910" y="38440"/>
                </a:lnTo>
                <a:lnTo>
                  <a:pt x="15030" y="38620"/>
                </a:lnTo>
                <a:lnTo>
                  <a:pt x="15060" y="38710"/>
                </a:lnTo>
                <a:lnTo>
                  <a:pt x="15070" y="38820"/>
                </a:lnTo>
                <a:lnTo>
                  <a:pt x="15030" y="38930"/>
                </a:lnTo>
                <a:lnTo>
                  <a:pt x="14680" y="39240"/>
                </a:lnTo>
                <a:lnTo>
                  <a:pt x="14550" y="39530"/>
                </a:lnTo>
                <a:lnTo>
                  <a:pt x="14530" y="39800"/>
                </a:lnTo>
                <a:lnTo>
                  <a:pt x="14380" y="40320"/>
                </a:lnTo>
                <a:lnTo>
                  <a:pt x="14190" y="40810"/>
                </a:lnTo>
                <a:lnTo>
                  <a:pt x="14230" y="40950"/>
                </a:lnTo>
                <a:lnTo>
                  <a:pt x="14260" y="41020"/>
                </a:lnTo>
                <a:lnTo>
                  <a:pt x="14290" y="41110"/>
                </a:lnTo>
                <a:lnTo>
                  <a:pt x="14340" y="41200"/>
                </a:lnTo>
                <a:lnTo>
                  <a:pt x="14430" y="41260"/>
                </a:lnTo>
                <a:lnTo>
                  <a:pt x="14520" y="41290"/>
                </a:lnTo>
                <a:lnTo>
                  <a:pt x="15030" y="41190"/>
                </a:lnTo>
                <a:lnTo>
                  <a:pt x="15110" y="41670"/>
                </a:lnTo>
                <a:lnTo>
                  <a:pt x="15050" y="42070"/>
                </a:lnTo>
                <a:lnTo>
                  <a:pt x="14860" y="42210"/>
                </a:lnTo>
                <a:lnTo>
                  <a:pt x="14890" y="42370"/>
                </a:lnTo>
                <a:lnTo>
                  <a:pt x="14860" y="42440"/>
                </a:lnTo>
                <a:lnTo>
                  <a:pt x="14750" y="42570"/>
                </a:lnTo>
                <a:lnTo>
                  <a:pt x="14670" y="42650"/>
                </a:lnTo>
                <a:lnTo>
                  <a:pt x="14610" y="42760"/>
                </a:lnTo>
                <a:lnTo>
                  <a:pt x="14570" y="42880"/>
                </a:lnTo>
                <a:lnTo>
                  <a:pt x="14550" y="43080"/>
                </a:lnTo>
                <a:lnTo>
                  <a:pt x="14560" y="43310"/>
                </a:lnTo>
                <a:lnTo>
                  <a:pt x="14660" y="43470"/>
                </a:lnTo>
                <a:lnTo>
                  <a:pt x="14810" y="43810"/>
                </a:lnTo>
                <a:lnTo>
                  <a:pt x="14880" y="44080"/>
                </a:lnTo>
                <a:lnTo>
                  <a:pt x="14880" y="44170"/>
                </a:lnTo>
                <a:lnTo>
                  <a:pt x="14870" y="44260"/>
                </a:lnTo>
                <a:lnTo>
                  <a:pt x="14760" y="44270"/>
                </a:lnTo>
                <a:lnTo>
                  <a:pt x="14340" y="44390"/>
                </a:lnTo>
                <a:lnTo>
                  <a:pt x="13820" y="44430"/>
                </a:lnTo>
                <a:lnTo>
                  <a:pt x="13090" y="44340"/>
                </a:lnTo>
                <a:lnTo>
                  <a:pt x="12870" y="44420"/>
                </a:lnTo>
                <a:lnTo>
                  <a:pt x="12850" y="44640"/>
                </a:lnTo>
                <a:lnTo>
                  <a:pt x="12850" y="44700"/>
                </a:lnTo>
                <a:lnTo>
                  <a:pt x="13010" y="45090"/>
                </a:lnTo>
                <a:lnTo>
                  <a:pt x="13460" y="45510"/>
                </a:lnTo>
                <a:lnTo>
                  <a:pt x="13560" y="45670"/>
                </a:lnTo>
                <a:lnTo>
                  <a:pt x="13740" y="45990"/>
                </a:lnTo>
                <a:lnTo>
                  <a:pt x="13780" y="46900"/>
                </a:lnTo>
                <a:lnTo>
                  <a:pt x="13430" y="46930"/>
                </a:lnTo>
                <a:lnTo>
                  <a:pt x="13150" y="46880"/>
                </a:lnTo>
                <a:lnTo>
                  <a:pt x="13030" y="46880"/>
                </a:lnTo>
                <a:lnTo>
                  <a:pt x="12900" y="46900"/>
                </a:lnTo>
                <a:lnTo>
                  <a:pt x="12760" y="46940"/>
                </a:lnTo>
                <a:lnTo>
                  <a:pt x="12520" y="47030"/>
                </a:lnTo>
                <a:lnTo>
                  <a:pt x="12410" y="47100"/>
                </a:lnTo>
                <a:lnTo>
                  <a:pt x="12360" y="47220"/>
                </a:lnTo>
                <a:lnTo>
                  <a:pt x="12370" y="47400"/>
                </a:lnTo>
                <a:lnTo>
                  <a:pt x="12370" y="47460"/>
                </a:lnTo>
                <a:lnTo>
                  <a:pt x="12410" y="47510"/>
                </a:lnTo>
                <a:lnTo>
                  <a:pt x="12420" y="47560"/>
                </a:lnTo>
                <a:lnTo>
                  <a:pt x="12380" y="47580"/>
                </a:lnTo>
                <a:lnTo>
                  <a:pt x="12230" y="47630"/>
                </a:lnTo>
                <a:lnTo>
                  <a:pt x="12050" y="47590"/>
                </a:lnTo>
                <a:lnTo>
                  <a:pt x="11880" y="47440"/>
                </a:lnTo>
                <a:lnTo>
                  <a:pt x="11680" y="47390"/>
                </a:lnTo>
                <a:lnTo>
                  <a:pt x="11420" y="47280"/>
                </a:lnTo>
                <a:lnTo>
                  <a:pt x="11160" y="47020"/>
                </a:lnTo>
                <a:lnTo>
                  <a:pt x="10970" y="46710"/>
                </a:lnTo>
                <a:lnTo>
                  <a:pt x="10950" y="46600"/>
                </a:lnTo>
                <a:lnTo>
                  <a:pt x="10960" y="46200"/>
                </a:lnTo>
                <a:lnTo>
                  <a:pt x="10860" y="46000"/>
                </a:lnTo>
                <a:lnTo>
                  <a:pt x="9930" y="45290"/>
                </a:lnTo>
                <a:lnTo>
                  <a:pt x="9810" y="45070"/>
                </a:lnTo>
                <a:lnTo>
                  <a:pt x="9700" y="44620"/>
                </a:lnTo>
                <a:lnTo>
                  <a:pt x="9480" y="44310"/>
                </a:lnTo>
                <a:lnTo>
                  <a:pt x="8600" y="44180"/>
                </a:lnTo>
                <a:lnTo>
                  <a:pt x="8410" y="44250"/>
                </a:lnTo>
                <a:lnTo>
                  <a:pt x="7940" y="44390"/>
                </a:lnTo>
                <a:lnTo>
                  <a:pt x="7720" y="4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oló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8190" y="39050"/>
                </a:moveTo>
                <a:lnTo>
                  <a:pt x="67320" y="38020"/>
                </a:lnTo>
                <a:lnTo>
                  <a:pt x="66840" y="37570"/>
                </a:lnTo>
                <a:lnTo>
                  <a:pt x="64800" y="36670"/>
                </a:lnTo>
                <a:lnTo>
                  <a:pt x="64550" y="36520"/>
                </a:lnTo>
                <a:lnTo>
                  <a:pt x="63710" y="35480"/>
                </a:lnTo>
                <a:lnTo>
                  <a:pt x="62930" y="34330"/>
                </a:lnTo>
                <a:lnTo>
                  <a:pt x="62410" y="33910"/>
                </a:lnTo>
                <a:lnTo>
                  <a:pt x="60820" y="33300"/>
                </a:lnTo>
                <a:lnTo>
                  <a:pt x="59330" y="32010"/>
                </a:lnTo>
                <a:lnTo>
                  <a:pt x="58150" y="31370"/>
                </a:lnTo>
                <a:lnTo>
                  <a:pt x="57840" y="31300"/>
                </a:lnTo>
                <a:lnTo>
                  <a:pt x="57720" y="31370"/>
                </a:lnTo>
                <a:lnTo>
                  <a:pt x="57570" y="31420"/>
                </a:lnTo>
                <a:lnTo>
                  <a:pt x="57460" y="31450"/>
                </a:lnTo>
                <a:lnTo>
                  <a:pt x="57310" y="31390"/>
                </a:lnTo>
                <a:lnTo>
                  <a:pt x="57220" y="31300"/>
                </a:lnTo>
                <a:lnTo>
                  <a:pt x="57120" y="31260"/>
                </a:lnTo>
                <a:lnTo>
                  <a:pt x="57040" y="31250"/>
                </a:lnTo>
                <a:lnTo>
                  <a:pt x="56720" y="31410"/>
                </a:lnTo>
                <a:lnTo>
                  <a:pt x="56750" y="31550"/>
                </a:lnTo>
                <a:lnTo>
                  <a:pt x="56700" y="31660"/>
                </a:lnTo>
                <a:lnTo>
                  <a:pt x="56580" y="31800"/>
                </a:lnTo>
                <a:lnTo>
                  <a:pt x="56270" y="32050"/>
                </a:lnTo>
                <a:lnTo>
                  <a:pt x="55980" y="32230"/>
                </a:lnTo>
                <a:lnTo>
                  <a:pt x="55820" y="32220"/>
                </a:lnTo>
                <a:lnTo>
                  <a:pt x="55650" y="32110"/>
                </a:lnTo>
                <a:lnTo>
                  <a:pt x="55550" y="32080"/>
                </a:lnTo>
                <a:lnTo>
                  <a:pt x="55450" y="32060"/>
                </a:lnTo>
                <a:lnTo>
                  <a:pt x="55350" y="32100"/>
                </a:lnTo>
                <a:lnTo>
                  <a:pt x="55290" y="32190"/>
                </a:lnTo>
                <a:lnTo>
                  <a:pt x="54930" y="32770"/>
                </a:lnTo>
                <a:lnTo>
                  <a:pt x="54040" y="33640"/>
                </a:lnTo>
                <a:lnTo>
                  <a:pt x="53200" y="34100"/>
                </a:lnTo>
                <a:lnTo>
                  <a:pt x="53140" y="34190"/>
                </a:lnTo>
                <a:lnTo>
                  <a:pt x="53050" y="34190"/>
                </a:lnTo>
                <a:lnTo>
                  <a:pt x="52940" y="34140"/>
                </a:lnTo>
                <a:lnTo>
                  <a:pt x="52820" y="34110"/>
                </a:lnTo>
                <a:lnTo>
                  <a:pt x="52680" y="34100"/>
                </a:lnTo>
                <a:lnTo>
                  <a:pt x="52420" y="34140"/>
                </a:lnTo>
                <a:lnTo>
                  <a:pt x="52290" y="34190"/>
                </a:lnTo>
                <a:lnTo>
                  <a:pt x="52050" y="34240"/>
                </a:lnTo>
                <a:lnTo>
                  <a:pt x="51770" y="34380"/>
                </a:lnTo>
                <a:lnTo>
                  <a:pt x="51440" y="34460"/>
                </a:lnTo>
                <a:lnTo>
                  <a:pt x="51100" y="34380"/>
                </a:lnTo>
                <a:lnTo>
                  <a:pt x="50210" y="33900"/>
                </a:lnTo>
                <a:lnTo>
                  <a:pt x="50180" y="33500"/>
                </a:lnTo>
                <a:lnTo>
                  <a:pt x="50090" y="33300"/>
                </a:lnTo>
                <a:lnTo>
                  <a:pt x="50080" y="33220"/>
                </a:lnTo>
                <a:lnTo>
                  <a:pt x="50170" y="32550"/>
                </a:lnTo>
                <a:lnTo>
                  <a:pt x="50140" y="32340"/>
                </a:lnTo>
                <a:lnTo>
                  <a:pt x="50100" y="32220"/>
                </a:lnTo>
                <a:lnTo>
                  <a:pt x="50060" y="32180"/>
                </a:lnTo>
                <a:lnTo>
                  <a:pt x="49990" y="32170"/>
                </a:lnTo>
                <a:lnTo>
                  <a:pt x="49960" y="32190"/>
                </a:lnTo>
                <a:lnTo>
                  <a:pt x="49930" y="32230"/>
                </a:lnTo>
                <a:lnTo>
                  <a:pt x="49920" y="32250"/>
                </a:lnTo>
                <a:lnTo>
                  <a:pt x="49900" y="32250"/>
                </a:lnTo>
                <a:lnTo>
                  <a:pt x="49880" y="32230"/>
                </a:lnTo>
                <a:lnTo>
                  <a:pt x="49840" y="32210"/>
                </a:lnTo>
                <a:lnTo>
                  <a:pt x="49810" y="32190"/>
                </a:lnTo>
                <a:lnTo>
                  <a:pt x="49760" y="32180"/>
                </a:lnTo>
                <a:lnTo>
                  <a:pt x="49720" y="32170"/>
                </a:lnTo>
                <a:lnTo>
                  <a:pt x="49680" y="32140"/>
                </a:lnTo>
                <a:lnTo>
                  <a:pt x="49630" y="32080"/>
                </a:lnTo>
                <a:lnTo>
                  <a:pt x="49590" y="32040"/>
                </a:lnTo>
                <a:lnTo>
                  <a:pt x="49550" y="32020"/>
                </a:lnTo>
                <a:lnTo>
                  <a:pt x="49510" y="32000"/>
                </a:lnTo>
                <a:lnTo>
                  <a:pt x="49480" y="31990"/>
                </a:lnTo>
                <a:lnTo>
                  <a:pt x="49390" y="32000"/>
                </a:lnTo>
                <a:lnTo>
                  <a:pt x="49020" y="31900"/>
                </a:lnTo>
                <a:lnTo>
                  <a:pt x="48320" y="31930"/>
                </a:lnTo>
                <a:lnTo>
                  <a:pt x="48170" y="31920"/>
                </a:lnTo>
                <a:lnTo>
                  <a:pt x="48100" y="31890"/>
                </a:lnTo>
                <a:lnTo>
                  <a:pt x="48070" y="31830"/>
                </a:lnTo>
                <a:lnTo>
                  <a:pt x="47900" y="31630"/>
                </a:lnTo>
                <a:lnTo>
                  <a:pt x="47460" y="31280"/>
                </a:lnTo>
                <a:lnTo>
                  <a:pt x="47780" y="31090"/>
                </a:lnTo>
                <a:lnTo>
                  <a:pt x="48130" y="30950"/>
                </a:lnTo>
                <a:lnTo>
                  <a:pt x="48270" y="30810"/>
                </a:lnTo>
                <a:lnTo>
                  <a:pt x="48330" y="30620"/>
                </a:lnTo>
                <a:lnTo>
                  <a:pt x="48330" y="30280"/>
                </a:lnTo>
                <a:lnTo>
                  <a:pt x="48300" y="29930"/>
                </a:lnTo>
                <a:lnTo>
                  <a:pt x="48270" y="29880"/>
                </a:lnTo>
                <a:lnTo>
                  <a:pt x="48220" y="29830"/>
                </a:lnTo>
                <a:lnTo>
                  <a:pt x="48120" y="29840"/>
                </a:lnTo>
                <a:lnTo>
                  <a:pt x="48070" y="29830"/>
                </a:lnTo>
                <a:lnTo>
                  <a:pt x="47990" y="29790"/>
                </a:lnTo>
                <a:lnTo>
                  <a:pt x="47850" y="29740"/>
                </a:lnTo>
                <a:lnTo>
                  <a:pt x="47810" y="29660"/>
                </a:lnTo>
                <a:lnTo>
                  <a:pt x="47640" y="29290"/>
                </a:lnTo>
                <a:lnTo>
                  <a:pt x="47510" y="29160"/>
                </a:lnTo>
                <a:lnTo>
                  <a:pt x="47300" y="28980"/>
                </a:lnTo>
                <a:lnTo>
                  <a:pt x="47210" y="28870"/>
                </a:lnTo>
                <a:lnTo>
                  <a:pt x="47160" y="28750"/>
                </a:lnTo>
                <a:lnTo>
                  <a:pt x="47140" y="28530"/>
                </a:lnTo>
                <a:lnTo>
                  <a:pt x="47120" y="28440"/>
                </a:lnTo>
                <a:lnTo>
                  <a:pt x="47090" y="28360"/>
                </a:lnTo>
                <a:lnTo>
                  <a:pt x="47080" y="28310"/>
                </a:lnTo>
                <a:lnTo>
                  <a:pt x="47090" y="28270"/>
                </a:lnTo>
                <a:lnTo>
                  <a:pt x="47120" y="28260"/>
                </a:lnTo>
                <a:lnTo>
                  <a:pt x="47220" y="28260"/>
                </a:lnTo>
                <a:lnTo>
                  <a:pt x="47220" y="28130"/>
                </a:lnTo>
                <a:lnTo>
                  <a:pt x="47560" y="28350"/>
                </a:lnTo>
                <a:lnTo>
                  <a:pt x="47780" y="28410"/>
                </a:lnTo>
                <a:lnTo>
                  <a:pt x="48140" y="28430"/>
                </a:lnTo>
                <a:lnTo>
                  <a:pt x="48430" y="28390"/>
                </a:lnTo>
                <a:lnTo>
                  <a:pt x="48670" y="28270"/>
                </a:lnTo>
                <a:lnTo>
                  <a:pt x="50060" y="27410"/>
                </a:lnTo>
                <a:lnTo>
                  <a:pt x="50420" y="27000"/>
                </a:lnTo>
                <a:lnTo>
                  <a:pt x="50580" y="26870"/>
                </a:lnTo>
                <a:lnTo>
                  <a:pt x="51090" y="26660"/>
                </a:lnTo>
                <a:lnTo>
                  <a:pt x="51590" y="26540"/>
                </a:lnTo>
                <a:lnTo>
                  <a:pt x="53680" y="26460"/>
                </a:lnTo>
                <a:lnTo>
                  <a:pt x="53860" y="26410"/>
                </a:lnTo>
                <a:lnTo>
                  <a:pt x="54010" y="26340"/>
                </a:lnTo>
                <a:lnTo>
                  <a:pt x="54580" y="25920"/>
                </a:lnTo>
                <a:lnTo>
                  <a:pt x="54880" y="25580"/>
                </a:lnTo>
                <a:lnTo>
                  <a:pt x="55020" y="25210"/>
                </a:lnTo>
                <a:lnTo>
                  <a:pt x="54780" y="24900"/>
                </a:lnTo>
                <a:lnTo>
                  <a:pt x="53860" y="24770"/>
                </a:lnTo>
                <a:lnTo>
                  <a:pt x="53420" y="24660"/>
                </a:lnTo>
                <a:lnTo>
                  <a:pt x="53490" y="24490"/>
                </a:lnTo>
                <a:lnTo>
                  <a:pt x="53870" y="24450"/>
                </a:lnTo>
                <a:lnTo>
                  <a:pt x="55000" y="24680"/>
                </a:lnTo>
                <a:lnTo>
                  <a:pt x="55780" y="24830"/>
                </a:lnTo>
                <a:lnTo>
                  <a:pt x="56320" y="24890"/>
                </a:lnTo>
                <a:lnTo>
                  <a:pt x="57010" y="25090"/>
                </a:lnTo>
                <a:lnTo>
                  <a:pt x="57700" y="25270"/>
                </a:lnTo>
                <a:lnTo>
                  <a:pt x="57930" y="25310"/>
                </a:lnTo>
                <a:lnTo>
                  <a:pt x="58100" y="25390"/>
                </a:lnTo>
                <a:lnTo>
                  <a:pt x="58130" y="25560"/>
                </a:lnTo>
                <a:lnTo>
                  <a:pt x="58130" y="25770"/>
                </a:lnTo>
                <a:lnTo>
                  <a:pt x="58170" y="25940"/>
                </a:lnTo>
                <a:lnTo>
                  <a:pt x="58280" y="25940"/>
                </a:lnTo>
                <a:lnTo>
                  <a:pt x="58270" y="25830"/>
                </a:lnTo>
                <a:lnTo>
                  <a:pt x="58300" y="25790"/>
                </a:lnTo>
                <a:lnTo>
                  <a:pt x="58340" y="25760"/>
                </a:lnTo>
                <a:lnTo>
                  <a:pt x="58380" y="25730"/>
                </a:lnTo>
                <a:lnTo>
                  <a:pt x="58620" y="25740"/>
                </a:lnTo>
                <a:lnTo>
                  <a:pt x="58750" y="25930"/>
                </a:lnTo>
                <a:lnTo>
                  <a:pt x="59010" y="26140"/>
                </a:lnTo>
                <a:lnTo>
                  <a:pt x="59310" y="26370"/>
                </a:lnTo>
                <a:lnTo>
                  <a:pt x="59960" y="26640"/>
                </a:lnTo>
                <a:lnTo>
                  <a:pt x="61060" y="26940"/>
                </a:lnTo>
                <a:lnTo>
                  <a:pt x="61820" y="26870"/>
                </a:lnTo>
                <a:lnTo>
                  <a:pt x="62910" y="26760"/>
                </a:lnTo>
                <a:lnTo>
                  <a:pt x="64480" y="26720"/>
                </a:lnTo>
                <a:lnTo>
                  <a:pt x="65320" y="26360"/>
                </a:lnTo>
                <a:lnTo>
                  <a:pt x="66380" y="25590"/>
                </a:lnTo>
                <a:lnTo>
                  <a:pt x="67080" y="25170"/>
                </a:lnTo>
                <a:lnTo>
                  <a:pt x="68190" y="25140"/>
                </a:lnTo>
                <a:lnTo>
                  <a:pt x="68190" y="39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Atlántid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7530" y="29190"/>
                </a:moveTo>
                <a:lnTo>
                  <a:pt x="27740" y="29130"/>
                </a:lnTo>
                <a:lnTo>
                  <a:pt x="27870" y="29060"/>
                </a:lnTo>
                <a:lnTo>
                  <a:pt x="27960" y="28900"/>
                </a:lnTo>
                <a:lnTo>
                  <a:pt x="27970" y="28730"/>
                </a:lnTo>
                <a:lnTo>
                  <a:pt x="27920" y="28590"/>
                </a:lnTo>
                <a:lnTo>
                  <a:pt x="27830" y="28520"/>
                </a:lnTo>
                <a:lnTo>
                  <a:pt x="27710" y="28550"/>
                </a:lnTo>
                <a:lnTo>
                  <a:pt x="27650" y="28350"/>
                </a:lnTo>
                <a:lnTo>
                  <a:pt x="27430" y="28090"/>
                </a:lnTo>
                <a:lnTo>
                  <a:pt x="27430" y="27930"/>
                </a:lnTo>
                <a:lnTo>
                  <a:pt x="27510" y="27800"/>
                </a:lnTo>
                <a:lnTo>
                  <a:pt x="27740" y="27560"/>
                </a:lnTo>
                <a:lnTo>
                  <a:pt x="27840" y="27410"/>
                </a:lnTo>
                <a:lnTo>
                  <a:pt x="27970" y="27040"/>
                </a:lnTo>
                <a:lnTo>
                  <a:pt x="28060" y="26900"/>
                </a:lnTo>
                <a:lnTo>
                  <a:pt x="28220" y="26750"/>
                </a:lnTo>
                <a:lnTo>
                  <a:pt x="28360" y="26660"/>
                </a:lnTo>
                <a:lnTo>
                  <a:pt x="28440" y="26520"/>
                </a:lnTo>
                <a:lnTo>
                  <a:pt x="28400" y="26160"/>
                </a:lnTo>
                <a:lnTo>
                  <a:pt x="28490" y="26130"/>
                </a:lnTo>
                <a:lnTo>
                  <a:pt x="28750" y="26160"/>
                </a:lnTo>
                <a:lnTo>
                  <a:pt x="28990" y="26250"/>
                </a:lnTo>
                <a:lnTo>
                  <a:pt x="29640" y="26640"/>
                </a:lnTo>
                <a:lnTo>
                  <a:pt x="29890" y="26660"/>
                </a:lnTo>
                <a:lnTo>
                  <a:pt x="29890" y="26570"/>
                </a:lnTo>
                <a:lnTo>
                  <a:pt x="29740" y="26420"/>
                </a:lnTo>
                <a:lnTo>
                  <a:pt x="29890" y="26250"/>
                </a:lnTo>
                <a:lnTo>
                  <a:pt x="30400" y="25940"/>
                </a:lnTo>
                <a:lnTo>
                  <a:pt x="30120" y="26320"/>
                </a:lnTo>
                <a:lnTo>
                  <a:pt x="30020" y="26560"/>
                </a:lnTo>
                <a:lnTo>
                  <a:pt x="30140" y="26660"/>
                </a:lnTo>
                <a:lnTo>
                  <a:pt x="30220" y="26770"/>
                </a:lnTo>
                <a:lnTo>
                  <a:pt x="31590" y="28010"/>
                </a:lnTo>
                <a:lnTo>
                  <a:pt x="32030" y="28200"/>
                </a:lnTo>
                <a:lnTo>
                  <a:pt x="32500" y="28110"/>
                </a:lnTo>
                <a:lnTo>
                  <a:pt x="32580" y="28020"/>
                </a:lnTo>
                <a:lnTo>
                  <a:pt x="32730" y="27780"/>
                </a:lnTo>
                <a:lnTo>
                  <a:pt x="32790" y="27710"/>
                </a:lnTo>
                <a:lnTo>
                  <a:pt x="32940" y="27690"/>
                </a:lnTo>
                <a:lnTo>
                  <a:pt x="33310" y="27710"/>
                </a:lnTo>
                <a:lnTo>
                  <a:pt x="33390" y="27650"/>
                </a:lnTo>
                <a:lnTo>
                  <a:pt x="33480" y="27390"/>
                </a:lnTo>
                <a:lnTo>
                  <a:pt x="33700" y="27260"/>
                </a:lnTo>
                <a:lnTo>
                  <a:pt x="33990" y="27230"/>
                </a:lnTo>
                <a:lnTo>
                  <a:pt x="35490" y="27580"/>
                </a:lnTo>
                <a:lnTo>
                  <a:pt x="36810" y="28040"/>
                </a:lnTo>
                <a:lnTo>
                  <a:pt x="38160" y="28190"/>
                </a:lnTo>
                <a:lnTo>
                  <a:pt x="39710" y="28550"/>
                </a:lnTo>
                <a:lnTo>
                  <a:pt x="40230" y="28590"/>
                </a:lnTo>
                <a:lnTo>
                  <a:pt x="40790" y="28530"/>
                </a:lnTo>
                <a:lnTo>
                  <a:pt x="41680" y="28270"/>
                </a:lnTo>
                <a:lnTo>
                  <a:pt x="41940" y="28220"/>
                </a:lnTo>
                <a:lnTo>
                  <a:pt x="41980" y="28180"/>
                </a:lnTo>
                <a:lnTo>
                  <a:pt x="42230" y="27990"/>
                </a:lnTo>
                <a:lnTo>
                  <a:pt x="42280" y="27960"/>
                </a:lnTo>
                <a:lnTo>
                  <a:pt x="42360" y="27890"/>
                </a:lnTo>
                <a:lnTo>
                  <a:pt x="42540" y="27960"/>
                </a:lnTo>
                <a:lnTo>
                  <a:pt x="42720" y="28060"/>
                </a:lnTo>
                <a:lnTo>
                  <a:pt x="42790" y="28110"/>
                </a:lnTo>
                <a:lnTo>
                  <a:pt x="43410" y="28160"/>
                </a:lnTo>
                <a:lnTo>
                  <a:pt x="46260" y="27910"/>
                </a:lnTo>
                <a:lnTo>
                  <a:pt x="46740" y="27930"/>
                </a:lnTo>
                <a:lnTo>
                  <a:pt x="47190" y="28110"/>
                </a:lnTo>
                <a:lnTo>
                  <a:pt x="47220" y="28130"/>
                </a:lnTo>
                <a:lnTo>
                  <a:pt x="47220" y="28260"/>
                </a:lnTo>
                <a:lnTo>
                  <a:pt x="47120" y="28260"/>
                </a:lnTo>
                <a:lnTo>
                  <a:pt x="47090" y="28270"/>
                </a:lnTo>
                <a:lnTo>
                  <a:pt x="47080" y="28310"/>
                </a:lnTo>
                <a:lnTo>
                  <a:pt x="47090" y="28360"/>
                </a:lnTo>
                <a:lnTo>
                  <a:pt x="47120" y="28440"/>
                </a:lnTo>
                <a:lnTo>
                  <a:pt x="47140" y="28530"/>
                </a:lnTo>
                <a:lnTo>
                  <a:pt x="47160" y="28750"/>
                </a:lnTo>
                <a:lnTo>
                  <a:pt x="47210" y="28870"/>
                </a:lnTo>
                <a:lnTo>
                  <a:pt x="47300" y="28980"/>
                </a:lnTo>
                <a:lnTo>
                  <a:pt x="47510" y="29160"/>
                </a:lnTo>
                <a:lnTo>
                  <a:pt x="47640" y="29290"/>
                </a:lnTo>
                <a:lnTo>
                  <a:pt x="47810" y="29660"/>
                </a:lnTo>
                <a:lnTo>
                  <a:pt x="47850" y="29740"/>
                </a:lnTo>
                <a:lnTo>
                  <a:pt x="47990" y="29790"/>
                </a:lnTo>
                <a:lnTo>
                  <a:pt x="48070" y="29830"/>
                </a:lnTo>
                <a:lnTo>
                  <a:pt x="48120" y="29840"/>
                </a:lnTo>
                <a:lnTo>
                  <a:pt x="48220" y="29830"/>
                </a:lnTo>
                <a:lnTo>
                  <a:pt x="48270" y="29880"/>
                </a:lnTo>
                <a:lnTo>
                  <a:pt x="48300" y="29930"/>
                </a:lnTo>
                <a:lnTo>
                  <a:pt x="48330" y="30280"/>
                </a:lnTo>
                <a:lnTo>
                  <a:pt x="48330" y="30620"/>
                </a:lnTo>
                <a:lnTo>
                  <a:pt x="48270" y="30810"/>
                </a:lnTo>
                <a:lnTo>
                  <a:pt x="48130" y="30950"/>
                </a:lnTo>
                <a:lnTo>
                  <a:pt x="47780" y="31090"/>
                </a:lnTo>
                <a:lnTo>
                  <a:pt x="47460" y="31280"/>
                </a:lnTo>
                <a:lnTo>
                  <a:pt x="47150" y="31140"/>
                </a:lnTo>
                <a:lnTo>
                  <a:pt x="46740" y="31070"/>
                </a:lnTo>
                <a:lnTo>
                  <a:pt x="46380" y="31120"/>
                </a:lnTo>
                <a:lnTo>
                  <a:pt x="46270" y="31140"/>
                </a:lnTo>
                <a:lnTo>
                  <a:pt x="46180" y="31180"/>
                </a:lnTo>
                <a:lnTo>
                  <a:pt x="46050" y="31200"/>
                </a:lnTo>
                <a:lnTo>
                  <a:pt x="45930" y="31190"/>
                </a:lnTo>
                <a:lnTo>
                  <a:pt x="45770" y="31130"/>
                </a:lnTo>
                <a:lnTo>
                  <a:pt x="45630" y="31110"/>
                </a:lnTo>
                <a:lnTo>
                  <a:pt x="45100" y="31140"/>
                </a:lnTo>
                <a:lnTo>
                  <a:pt x="44570" y="30990"/>
                </a:lnTo>
                <a:lnTo>
                  <a:pt x="44320" y="30950"/>
                </a:lnTo>
                <a:lnTo>
                  <a:pt x="44150" y="30980"/>
                </a:lnTo>
                <a:lnTo>
                  <a:pt x="43840" y="31090"/>
                </a:lnTo>
                <a:lnTo>
                  <a:pt x="43530" y="31220"/>
                </a:lnTo>
                <a:lnTo>
                  <a:pt x="42930" y="31560"/>
                </a:lnTo>
                <a:lnTo>
                  <a:pt x="42560" y="31690"/>
                </a:lnTo>
                <a:lnTo>
                  <a:pt x="42240" y="31770"/>
                </a:lnTo>
                <a:lnTo>
                  <a:pt x="41790" y="31770"/>
                </a:lnTo>
                <a:lnTo>
                  <a:pt x="41570" y="31790"/>
                </a:lnTo>
                <a:lnTo>
                  <a:pt x="41300" y="31730"/>
                </a:lnTo>
                <a:lnTo>
                  <a:pt x="41120" y="31490"/>
                </a:lnTo>
                <a:lnTo>
                  <a:pt x="40080" y="31770"/>
                </a:lnTo>
                <a:lnTo>
                  <a:pt x="39420" y="31750"/>
                </a:lnTo>
                <a:lnTo>
                  <a:pt x="39160" y="31800"/>
                </a:lnTo>
                <a:lnTo>
                  <a:pt x="38610" y="32280"/>
                </a:lnTo>
                <a:lnTo>
                  <a:pt x="38370" y="32550"/>
                </a:lnTo>
                <a:lnTo>
                  <a:pt x="38230" y="32660"/>
                </a:lnTo>
                <a:lnTo>
                  <a:pt x="37970" y="32810"/>
                </a:lnTo>
                <a:lnTo>
                  <a:pt x="37020" y="33160"/>
                </a:lnTo>
                <a:lnTo>
                  <a:pt x="36580" y="33470"/>
                </a:lnTo>
                <a:lnTo>
                  <a:pt x="36430" y="33600"/>
                </a:lnTo>
                <a:lnTo>
                  <a:pt x="36360" y="33650"/>
                </a:lnTo>
                <a:lnTo>
                  <a:pt x="35760" y="33640"/>
                </a:lnTo>
                <a:lnTo>
                  <a:pt x="34720" y="33390"/>
                </a:lnTo>
                <a:lnTo>
                  <a:pt x="34570" y="33390"/>
                </a:lnTo>
                <a:lnTo>
                  <a:pt x="34430" y="33370"/>
                </a:lnTo>
                <a:lnTo>
                  <a:pt x="34300" y="33270"/>
                </a:lnTo>
                <a:lnTo>
                  <a:pt x="34130" y="33210"/>
                </a:lnTo>
                <a:lnTo>
                  <a:pt x="34020" y="33190"/>
                </a:lnTo>
                <a:lnTo>
                  <a:pt x="33920" y="33220"/>
                </a:lnTo>
                <a:lnTo>
                  <a:pt x="33850" y="33280"/>
                </a:lnTo>
                <a:lnTo>
                  <a:pt x="33760" y="33300"/>
                </a:lnTo>
                <a:lnTo>
                  <a:pt x="33700" y="33360"/>
                </a:lnTo>
                <a:lnTo>
                  <a:pt x="33610" y="33400"/>
                </a:lnTo>
                <a:lnTo>
                  <a:pt x="33540" y="33420"/>
                </a:lnTo>
                <a:lnTo>
                  <a:pt x="33450" y="33410"/>
                </a:lnTo>
                <a:lnTo>
                  <a:pt x="33370" y="33390"/>
                </a:lnTo>
                <a:lnTo>
                  <a:pt x="33160" y="33280"/>
                </a:lnTo>
                <a:lnTo>
                  <a:pt x="33030" y="33200"/>
                </a:lnTo>
                <a:lnTo>
                  <a:pt x="32940" y="33130"/>
                </a:lnTo>
                <a:lnTo>
                  <a:pt x="32830" y="32990"/>
                </a:lnTo>
                <a:lnTo>
                  <a:pt x="32740" y="32830"/>
                </a:lnTo>
                <a:lnTo>
                  <a:pt x="32660" y="32450"/>
                </a:lnTo>
                <a:lnTo>
                  <a:pt x="32650" y="32260"/>
                </a:lnTo>
                <a:lnTo>
                  <a:pt x="32630" y="32100"/>
                </a:lnTo>
                <a:lnTo>
                  <a:pt x="32380" y="31930"/>
                </a:lnTo>
                <a:lnTo>
                  <a:pt x="32240" y="31920"/>
                </a:lnTo>
                <a:lnTo>
                  <a:pt x="32170" y="31950"/>
                </a:lnTo>
                <a:lnTo>
                  <a:pt x="31600" y="32270"/>
                </a:lnTo>
                <a:lnTo>
                  <a:pt x="31390" y="32250"/>
                </a:lnTo>
                <a:lnTo>
                  <a:pt x="30770" y="32410"/>
                </a:lnTo>
                <a:lnTo>
                  <a:pt x="30120" y="32470"/>
                </a:lnTo>
                <a:lnTo>
                  <a:pt x="29900" y="32370"/>
                </a:lnTo>
                <a:lnTo>
                  <a:pt x="29320" y="31720"/>
                </a:lnTo>
                <a:lnTo>
                  <a:pt x="29270" y="31650"/>
                </a:lnTo>
                <a:lnTo>
                  <a:pt x="29230" y="31560"/>
                </a:lnTo>
                <a:lnTo>
                  <a:pt x="29150" y="31090"/>
                </a:lnTo>
                <a:lnTo>
                  <a:pt x="29130" y="30870"/>
                </a:lnTo>
                <a:lnTo>
                  <a:pt x="29000" y="30340"/>
                </a:lnTo>
                <a:lnTo>
                  <a:pt x="28840" y="30060"/>
                </a:lnTo>
                <a:lnTo>
                  <a:pt x="28600" y="29930"/>
                </a:lnTo>
                <a:lnTo>
                  <a:pt x="27530" y="2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Islas de la Bahí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0790" y="23030"/>
                </a:moveTo>
                <a:lnTo>
                  <a:pt x="40880" y="23120"/>
                </a:lnTo>
                <a:lnTo>
                  <a:pt x="40750" y="23370"/>
                </a:lnTo>
                <a:lnTo>
                  <a:pt x="40790" y="23540"/>
                </a:lnTo>
                <a:lnTo>
                  <a:pt x="40510" y="23530"/>
                </a:lnTo>
                <a:lnTo>
                  <a:pt x="40290" y="23590"/>
                </a:lnTo>
                <a:lnTo>
                  <a:pt x="39890" y="23750"/>
                </a:lnTo>
                <a:lnTo>
                  <a:pt x="39550" y="23950"/>
                </a:lnTo>
                <a:lnTo>
                  <a:pt x="39330" y="23780"/>
                </a:lnTo>
                <a:lnTo>
                  <a:pt x="39060" y="23680"/>
                </a:lnTo>
                <a:lnTo>
                  <a:pt x="39180" y="23510"/>
                </a:lnTo>
                <a:lnTo>
                  <a:pt x="39830" y="23190"/>
                </a:lnTo>
                <a:lnTo>
                  <a:pt x="40210" y="23110"/>
                </a:lnTo>
                <a:lnTo>
                  <a:pt x="40420" y="23070"/>
                </a:lnTo>
                <a:lnTo>
                  <a:pt x="40620" y="23020"/>
                </a:lnTo>
                <a:lnTo>
                  <a:pt x="40790" y="23030"/>
                </a:lnTo>
                <a:close/>
                <a:moveTo>
                  <a:pt x="44760" y="20630"/>
                </a:moveTo>
                <a:lnTo>
                  <a:pt x="44860" y="20260"/>
                </a:lnTo>
                <a:lnTo>
                  <a:pt x="45280" y="19910"/>
                </a:lnTo>
                <a:lnTo>
                  <a:pt x="45860" y="19550"/>
                </a:lnTo>
                <a:lnTo>
                  <a:pt x="46310" y="19360"/>
                </a:lnTo>
                <a:lnTo>
                  <a:pt x="47180" y="18940"/>
                </a:lnTo>
                <a:lnTo>
                  <a:pt x="48130" y="18620"/>
                </a:lnTo>
                <a:lnTo>
                  <a:pt x="48760" y="18440"/>
                </a:lnTo>
                <a:lnTo>
                  <a:pt x="49200" y="18380"/>
                </a:lnTo>
                <a:lnTo>
                  <a:pt x="49780" y="18420"/>
                </a:lnTo>
                <a:lnTo>
                  <a:pt x="50230" y="18440"/>
                </a:lnTo>
                <a:lnTo>
                  <a:pt x="50950" y="18450"/>
                </a:lnTo>
                <a:lnTo>
                  <a:pt x="50650" y="18540"/>
                </a:lnTo>
                <a:lnTo>
                  <a:pt x="50340" y="18700"/>
                </a:lnTo>
                <a:lnTo>
                  <a:pt x="50060" y="18610"/>
                </a:lnTo>
                <a:lnTo>
                  <a:pt x="49620" y="18720"/>
                </a:lnTo>
                <a:lnTo>
                  <a:pt x="49310" y="18650"/>
                </a:lnTo>
                <a:lnTo>
                  <a:pt x="49050" y="18690"/>
                </a:lnTo>
                <a:lnTo>
                  <a:pt x="48950" y="18740"/>
                </a:lnTo>
                <a:lnTo>
                  <a:pt x="48750" y="18880"/>
                </a:lnTo>
                <a:lnTo>
                  <a:pt x="48660" y="18920"/>
                </a:lnTo>
                <a:lnTo>
                  <a:pt x="48530" y="18920"/>
                </a:lnTo>
                <a:lnTo>
                  <a:pt x="48320" y="18970"/>
                </a:lnTo>
                <a:lnTo>
                  <a:pt x="48060" y="19160"/>
                </a:lnTo>
                <a:lnTo>
                  <a:pt x="47520" y="19430"/>
                </a:lnTo>
                <a:lnTo>
                  <a:pt x="47000" y="19620"/>
                </a:lnTo>
                <a:lnTo>
                  <a:pt x="46440" y="20020"/>
                </a:lnTo>
                <a:lnTo>
                  <a:pt x="45940" y="20170"/>
                </a:lnTo>
                <a:lnTo>
                  <a:pt x="45610" y="20210"/>
                </a:lnTo>
                <a:lnTo>
                  <a:pt x="45380" y="20430"/>
                </a:lnTo>
                <a:lnTo>
                  <a:pt x="45140" y="20660"/>
                </a:lnTo>
                <a:lnTo>
                  <a:pt x="44850" y="20870"/>
                </a:lnTo>
                <a:lnTo>
                  <a:pt x="44760" y="20630"/>
                </a:lnTo>
                <a:close/>
                <a:moveTo>
                  <a:pt x="54900" y="17940"/>
                </a:moveTo>
                <a:lnTo>
                  <a:pt x="55130" y="17530"/>
                </a:lnTo>
                <a:lnTo>
                  <a:pt x="55290" y="17320"/>
                </a:lnTo>
                <a:lnTo>
                  <a:pt x="55780" y="17100"/>
                </a:lnTo>
                <a:lnTo>
                  <a:pt x="56050" y="17200"/>
                </a:lnTo>
                <a:lnTo>
                  <a:pt x="56270" y="17390"/>
                </a:lnTo>
                <a:lnTo>
                  <a:pt x="56200" y="17570"/>
                </a:lnTo>
                <a:lnTo>
                  <a:pt x="55880" y="17610"/>
                </a:lnTo>
                <a:lnTo>
                  <a:pt x="55800" y="17830"/>
                </a:lnTo>
                <a:lnTo>
                  <a:pt x="55610" y="18090"/>
                </a:lnTo>
                <a:lnTo>
                  <a:pt x="55320" y="18110"/>
                </a:lnTo>
                <a:lnTo>
                  <a:pt x="55130" y="18330"/>
                </a:lnTo>
                <a:lnTo>
                  <a:pt x="54380" y="18830"/>
                </a:lnTo>
                <a:lnTo>
                  <a:pt x="54320" y="18700"/>
                </a:lnTo>
                <a:lnTo>
                  <a:pt x="54470" y="18430"/>
                </a:lnTo>
                <a:lnTo>
                  <a:pt x="54670" y="18050"/>
                </a:lnTo>
                <a:lnTo>
                  <a:pt x="54900" y="17940"/>
                </a:lnTo>
                <a:close/>
                <a:moveTo>
                  <a:pt x="83630" y="3360"/>
                </a:moveTo>
                <a:lnTo>
                  <a:pt x="83740" y="3370"/>
                </a:lnTo>
                <a:lnTo>
                  <a:pt x="83850" y="3390"/>
                </a:lnTo>
                <a:lnTo>
                  <a:pt x="83950" y="3430"/>
                </a:lnTo>
                <a:lnTo>
                  <a:pt x="84050" y="3470"/>
                </a:lnTo>
                <a:lnTo>
                  <a:pt x="83910" y="3500"/>
                </a:lnTo>
                <a:lnTo>
                  <a:pt x="83790" y="3500"/>
                </a:lnTo>
                <a:lnTo>
                  <a:pt x="83690" y="3450"/>
                </a:lnTo>
                <a:lnTo>
                  <a:pt x="83630" y="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omayagu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6580" y="48700"/>
                </a:moveTo>
                <a:lnTo>
                  <a:pt x="26640" y="48650"/>
                </a:lnTo>
                <a:lnTo>
                  <a:pt x="26650" y="48610"/>
                </a:lnTo>
                <a:lnTo>
                  <a:pt x="26660" y="48560"/>
                </a:lnTo>
                <a:lnTo>
                  <a:pt x="26650" y="48510"/>
                </a:lnTo>
                <a:lnTo>
                  <a:pt x="26540" y="48300"/>
                </a:lnTo>
                <a:lnTo>
                  <a:pt x="26070" y="47700"/>
                </a:lnTo>
                <a:lnTo>
                  <a:pt x="25900" y="47540"/>
                </a:lnTo>
                <a:lnTo>
                  <a:pt x="25910" y="47390"/>
                </a:lnTo>
                <a:lnTo>
                  <a:pt x="25910" y="47240"/>
                </a:lnTo>
                <a:lnTo>
                  <a:pt x="25850" y="47180"/>
                </a:lnTo>
                <a:lnTo>
                  <a:pt x="25760" y="47100"/>
                </a:lnTo>
                <a:lnTo>
                  <a:pt x="25410" y="46930"/>
                </a:lnTo>
                <a:lnTo>
                  <a:pt x="25300" y="46830"/>
                </a:lnTo>
                <a:lnTo>
                  <a:pt x="25200" y="46650"/>
                </a:lnTo>
                <a:lnTo>
                  <a:pt x="25170" y="46550"/>
                </a:lnTo>
                <a:lnTo>
                  <a:pt x="25160" y="46400"/>
                </a:lnTo>
                <a:lnTo>
                  <a:pt x="25140" y="46340"/>
                </a:lnTo>
                <a:lnTo>
                  <a:pt x="25020" y="46110"/>
                </a:lnTo>
                <a:lnTo>
                  <a:pt x="24890" y="45930"/>
                </a:lnTo>
                <a:lnTo>
                  <a:pt x="24620" y="45830"/>
                </a:lnTo>
                <a:lnTo>
                  <a:pt x="24370" y="45650"/>
                </a:lnTo>
                <a:lnTo>
                  <a:pt x="23870" y="45520"/>
                </a:lnTo>
                <a:lnTo>
                  <a:pt x="23760" y="45510"/>
                </a:lnTo>
                <a:lnTo>
                  <a:pt x="23620" y="45460"/>
                </a:lnTo>
                <a:lnTo>
                  <a:pt x="23540" y="45430"/>
                </a:lnTo>
                <a:lnTo>
                  <a:pt x="23340" y="45150"/>
                </a:lnTo>
                <a:lnTo>
                  <a:pt x="23530" y="44840"/>
                </a:lnTo>
                <a:lnTo>
                  <a:pt x="23390" y="44460"/>
                </a:lnTo>
                <a:lnTo>
                  <a:pt x="23300" y="44300"/>
                </a:lnTo>
                <a:lnTo>
                  <a:pt x="23310" y="44090"/>
                </a:lnTo>
                <a:lnTo>
                  <a:pt x="23340" y="43980"/>
                </a:lnTo>
                <a:lnTo>
                  <a:pt x="23420" y="43910"/>
                </a:lnTo>
                <a:lnTo>
                  <a:pt x="23580" y="43840"/>
                </a:lnTo>
                <a:lnTo>
                  <a:pt x="23660" y="43780"/>
                </a:lnTo>
                <a:lnTo>
                  <a:pt x="24110" y="43320"/>
                </a:lnTo>
                <a:lnTo>
                  <a:pt x="24620" y="43220"/>
                </a:lnTo>
                <a:lnTo>
                  <a:pt x="24640" y="42560"/>
                </a:lnTo>
                <a:lnTo>
                  <a:pt x="24720" y="42810"/>
                </a:lnTo>
                <a:lnTo>
                  <a:pt x="24820" y="42950"/>
                </a:lnTo>
                <a:lnTo>
                  <a:pt x="24980" y="43060"/>
                </a:lnTo>
                <a:lnTo>
                  <a:pt x="26130" y="42230"/>
                </a:lnTo>
                <a:lnTo>
                  <a:pt x="26340" y="41950"/>
                </a:lnTo>
                <a:lnTo>
                  <a:pt x="26660" y="41620"/>
                </a:lnTo>
                <a:lnTo>
                  <a:pt x="26720" y="41580"/>
                </a:lnTo>
                <a:lnTo>
                  <a:pt x="27040" y="41500"/>
                </a:lnTo>
                <a:lnTo>
                  <a:pt x="27310" y="41370"/>
                </a:lnTo>
                <a:lnTo>
                  <a:pt x="27980" y="40880"/>
                </a:lnTo>
                <a:lnTo>
                  <a:pt x="28220" y="40660"/>
                </a:lnTo>
                <a:lnTo>
                  <a:pt x="28290" y="40340"/>
                </a:lnTo>
                <a:lnTo>
                  <a:pt x="28290" y="39840"/>
                </a:lnTo>
                <a:lnTo>
                  <a:pt x="29650" y="39820"/>
                </a:lnTo>
                <a:lnTo>
                  <a:pt x="29810" y="39840"/>
                </a:lnTo>
                <a:lnTo>
                  <a:pt x="30450" y="39700"/>
                </a:lnTo>
                <a:lnTo>
                  <a:pt x="30500" y="39570"/>
                </a:lnTo>
                <a:lnTo>
                  <a:pt x="30930" y="39250"/>
                </a:lnTo>
                <a:lnTo>
                  <a:pt x="30980" y="39230"/>
                </a:lnTo>
                <a:lnTo>
                  <a:pt x="31020" y="39220"/>
                </a:lnTo>
                <a:lnTo>
                  <a:pt x="31090" y="39240"/>
                </a:lnTo>
                <a:lnTo>
                  <a:pt x="31180" y="39280"/>
                </a:lnTo>
                <a:lnTo>
                  <a:pt x="31370" y="39410"/>
                </a:lnTo>
                <a:lnTo>
                  <a:pt x="31480" y="39520"/>
                </a:lnTo>
                <a:lnTo>
                  <a:pt x="31630" y="39750"/>
                </a:lnTo>
                <a:lnTo>
                  <a:pt x="31680" y="39880"/>
                </a:lnTo>
                <a:lnTo>
                  <a:pt x="31720" y="40070"/>
                </a:lnTo>
                <a:lnTo>
                  <a:pt x="31750" y="40140"/>
                </a:lnTo>
                <a:lnTo>
                  <a:pt x="31780" y="40190"/>
                </a:lnTo>
                <a:lnTo>
                  <a:pt x="31850" y="40260"/>
                </a:lnTo>
                <a:lnTo>
                  <a:pt x="31920" y="40310"/>
                </a:lnTo>
                <a:lnTo>
                  <a:pt x="32060" y="40360"/>
                </a:lnTo>
                <a:lnTo>
                  <a:pt x="32120" y="40390"/>
                </a:lnTo>
                <a:lnTo>
                  <a:pt x="32180" y="40480"/>
                </a:lnTo>
                <a:lnTo>
                  <a:pt x="32260" y="40520"/>
                </a:lnTo>
                <a:lnTo>
                  <a:pt x="32300" y="40610"/>
                </a:lnTo>
                <a:lnTo>
                  <a:pt x="32320" y="40680"/>
                </a:lnTo>
                <a:lnTo>
                  <a:pt x="32310" y="40820"/>
                </a:lnTo>
                <a:lnTo>
                  <a:pt x="32310" y="40890"/>
                </a:lnTo>
                <a:lnTo>
                  <a:pt x="32330" y="40980"/>
                </a:lnTo>
                <a:lnTo>
                  <a:pt x="32370" y="41090"/>
                </a:lnTo>
                <a:lnTo>
                  <a:pt x="32390" y="41150"/>
                </a:lnTo>
                <a:lnTo>
                  <a:pt x="32430" y="41240"/>
                </a:lnTo>
                <a:lnTo>
                  <a:pt x="32430" y="41280"/>
                </a:lnTo>
                <a:lnTo>
                  <a:pt x="32430" y="41320"/>
                </a:lnTo>
                <a:lnTo>
                  <a:pt x="32430" y="41350"/>
                </a:lnTo>
                <a:lnTo>
                  <a:pt x="32460" y="41390"/>
                </a:lnTo>
                <a:lnTo>
                  <a:pt x="32540" y="41440"/>
                </a:lnTo>
                <a:lnTo>
                  <a:pt x="32700" y="41470"/>
                </a:lnTo>
                <a:lnTo>
                  <a:pt x="32910" y="41470"/>
                </a:lnTo>
                <a:lnTo>
                  <a:pt x="33270" y="41290"/>
                </a:lnTo>
                <a:lnTo>
                  <a:pt x="33560" y="41020"/>
                </a:lnTo>
                <a:lnTo>
                  <a:pt x="33910" y="41040"/>
                </a:lnTo>
                <a:lnTo>
                  <a:pt x="34430" y="41180"/>
                </a:lnTo>
                <a:lnTo>
                  <a:pt x="34490" y="41210"/>
                </a:lnTo>
                <a:lnTo>
                  <a:pt x="34600" y="41310"/>
                </a:lnTo>
                <a:lnTo>
                  <a:pt x="34690" y="41350"/>
                </a:lnTo>
                <a:lnTo>
                  <a:pt x="34760" y="41330"/>
                </a:lnTo>
                <a:lnTo>
                  <a:pt x="34860" y="41240"/>
                </a:lnTo>
                <a:lnTo>
                  <a:pt x="34950" y="41260"/>
                </a:lnTo>
                <a:lnTo>
                  <a:pt x="35040" y="41280"/>
                </a:lnTo>
                <a:lnTo>
                  <a:pt x="35430" y="41640"/>
                </a:lnTo>
                <a:lnTo>
                  <a:pt x="35690" y="41750"/>
                </a:lnTo>
                <a:lnTo>
                  <a:pt x="35740" y="41800"/>
                </a:lnTo>
                <a:lnTo>
                  <a:pt x="35820" y="41880"/>
                </a:lnTo>
                <a:lnTo>
                  <a:pt x="35840" y="41990"/>
                </a:lnTo>
                <a:lnTo>
                  <a:pt x="35980" y="42210"/>
                </a:lnTo>
                <a:lnTo>
                  <a:pt x="35740" y="42400"/>
                </a:lnTo>
                <a:lnTo>
                  <a:pt x="35440" y="42420"/>
                </a:lnTo>
                <a:lnTo>
                  <a:pt x="35400" y="42440"/>
                </a:lnTo>
                <a:lnTo>
                  <a:pt x="35350" y="42480"/>
                </a:lnTo>
                <a:lnTo>
                  <a:pt x="35310" y="42560"/>
                </a:lnTo>
                <a:lnTo>
                  <a:pt x="35270" y="42710"/>
                </a:lnTo>
                <a:lnTo>
                  <a:pt x="35250" y="42940"/>
                </a:lnTo>
                <a:lnTo>
                  <a:pt x="35320" y="43180"/>
                </a:lnTo>
                <a:lnTo>
                  <a:pt x="35380" y="43690"/>
                </a:lnTo>
                <a:lnTo>
                  <a:pt x="35290" y="44040"/>
                </a:lnTo>
                <a:lnTo>
                  <a:pt x="35140" y="44460"/>
                </a:lnTo>
                <a:lnTo>
                  <a:pt x="35130" y="44520"/>
                </a:lnTo>
                <a:lnTo>
                  <a:pt x="35140" y="44540"/>
                </a:lnTo>
                <a:lnTo>
                  <a:pt x="35140" y="44570"/>
                </a:lnTo>
                <a:lnTo>
                  <a:pt x="35110" y="44610"/>
                </a:lnTo>
                <a:lnTo>
                  <a:pt x="35000" y="44680"/>
                </a:lnTo>
                <a:lnTo>
                  <a:pt x="34930" y="44720"/>
                </a:lnTo>
                <a:lnTo>
                  <a:pt x="34860" y="44750"/>
                </a:lnTo>
                <a:lnTo>
                  <a:pt x="34810" y="44760"/>
                </a:lnTo>
                <a:lnTo>
                  <a:pt x="34760" y="44780"/>
                </a:lnTo>
                <a:lnTo>
                  <a:pt x="34630" y="44880"/>
                </a:lnTo>
                <a:lnTo>
                  <a:pt x="34550" y="44900"/>
                </a:lnTo>
                <a:lnTo>
                  <a:pt x="34500" y="44910"/>
                </a:lnTo>
                <a:lnTo>
                  <a:pt x="34470" y="44930"/>
                </a:lnTo>
                <a:lnTo>
                  <a:pt x="34450" y="44970"/>
                </a:lnTo>
                <a:lnTo>
                  <a:pt x="34440" y="45070"/>
                </a:lnTo>
                <a:lnTo>
                  <a:pt x="34420" y="45110"/>
                </a:lnTo>
                <a:lnTo>
                  <a:pt x="34370" y="45120"/>
                </a:lnTo>
                <a:lnTo>
                  <a:pt x="34340" y="45100"/>
                </a:lnTo>
                <a:lnTo>
                  <a:pt x="34320" y="45080"/>
                </a:lnTo>
                <a:lnTo>
                  <a:pt x="34300" y="45060"/>
                </a:lnTo>
                <a:lnTo>
                  <a:pt x="34280" y="45080"/>
                </a:lnTo>
                <a:lnTo>
                  <a:pt x="34270" y="45130"/>
                </a:lnTo>
                <a:lnTo>
                  <a:pt x="34290" y="45250"/>
                </a:lnTo>
                <a:lnTo>
                  <a:pt x="34300" y="45330"/>
                </a:lnTo>
                <a:lnTo>
                  <a:pt x="34300" y="45410"/>
                </a:lnTo>
                <a:lnTo>
                  <a:pt x="34250" y="45620"/>
                </a:lnTo>
                <a:lnTo>
                  <a:pt x="34030" y="46010"/>
                </a:lnTo>
                <a:lnTo>
                  <a:pt x="33870" y="46000"/>
                </a:lnTo>
                <a:lnTo>
                  <a:pt x="33810" y="45990"/>
                </a:lnTo>
                <a:lnTo>
                  <a:pt x="33750" y="45970"/>
                </a:lnTo>
                <a:lnTo>
                  <a:pt x="33700" y="45950"/>
                </a:lnTo>
                <a:lnTo>
                  <a:pt x="33680" y="45920"/>
                </a:lnTo>
                <a:lnTo>
                  <a:pt x="33670" y="45860"/>
                </a:lnTo>
                <a:lnTo>
                  <a:pt x="33650" y="45830"/>
                </a:lnTo>
                <a:lnTo>
                  <a:pt x="33610" y="45830"/>
                </a:lnTo>
                <a:lnTo>
                  <a:pt x="33560" y="45830"/>
                </a:lnTo>
                <a:lnTo>
                  <a:pt x="33510" y="45830"/>
                </a:lnTo>
                <a:lnTo>
                  <a:pt x="33450" y="45810"/>
                </a:lnTo>
                <a:lnTo>
                  <a:pt x="33380" y="45790"/>
                </a:lnTo>
                <a:lnTo>
                  <a:pt x="33320" y="45750"/>
                </a:lnTo>
                <a:lnTo>
                  <a:pt x="33260" y="45730"/>
                </a:lnTo>
                <a:lnTo>
                  <a:pt x="33210" y="45720"/>
                </a:lnTo>
                <a:lnTo>
                  <a:pt x="33160" y="45750"/>
                </a:lnTo>
                <a:lnTo>
                  <a:pt x="33130" y="45810"/>
                </a:lnTo>
                <a:lnTo>
                  <a:pt x="33140" y="46040"/>
                </a:lnTo>
                <a:lnTo>
                  <a:pt x="33130" y="46130"/>
                </a:lnTo>
                <a:lnTo>
                  <a:pt x="33110" y="46210"/>
                </a:lnTo>
                <a:lnTo>
                  <a:pt x="33100" y="46280"/>
                </a:lnTo>
                <a:lnTo>
                  <a:pt x="32970" y="46560"/>
                </a:lnTo>
                <a:lnTo>
                  <a:pt x="32220" y="47300"/>
                </a:lnTo>
                <a:lnTo>
                  <a:pt x="32270" y="47530"/>
                </a:lnTo>
                <a:lnTo>
                  <a:pt x="32300" y="47650"/>
                </a:lnTo>
                <a:lnTo>
                  <a:pt x="32360" y="47790"/>
                </a:lnTo>
                <a:lnTo>
                  <a:pt x="32440" y="47900"/>
                </a:lnTo>
                <a:lnTo>
                  <a:pt x="32670" y="48050"/>
                </a:lnTo>
                <a:lnTo>
                  <a:pt x="33010" y="48360"/>
                </a:lnTo>
                <a:lnTo>
                  <a:pt x="33060" y="48410"/>
                </a:lnTo>
                <a:lnTo>
                  <a:pt x="33080" y="48480"/>
                </a:lnTo>
                <a:lnTo>
                  <a:pt x="33080" y="48630"/>
                </a:lnTo>
                <a:lnTo>
                  <a:pt x="33040" y="48690"/>
                </a:lnTo>
                <a:lnTo>
                  <a:pt x="32990" y="48730"/>
                </a:lnTo>
                <a:lnTo>
                  <a:pt x="33010" y="48780"/>
                </a:lnTo>
                <a:lnTo>
                  <a:pt x="33030" y="48820"/>
                </a:lnTo>
                <a:lnTo>
                  <a:pt x="33390" y="49100"/>
                </a:lnTo>
                <a:lnTo>
                  <a:pt x="33440" y="49210"/>
                </a:lnTo>
                <a:lnTo>
                  <a:pt x="33290" y="49530"/>
                </a:lnTo>
                <a:lnTo>
                  <a:pt x="32900" y="50050"/>
                </a:lnTo>
                <a:lnTo>
                  <a:pt x="32830" y="50100"/>
                </a:lnTo>
                <a:lnTo>
                  <a:pt x="32720" y="50140"/>
                </a:lnTo>
                <a:lnTo>
                  <a:pt x="32540" y="50060"/>
                </a:lnTo>
                <a:lnTo>
                  <a:pt x="32450" y="50040"/>
                </a:lnTo>
                <a:lnTo>
                  <a:pt x="32390" y="50040"/>
                </a:lnTo>
                <a:lnTo>
                  <a:pt x="32320" y="50070"/>
                </a:lnTo>
                <a:lnTo>
                  <a:pt x="32280" y="50160"/>
                </a:lnTo>
                <a:lnTo>
                  <a:pt x="32250" y="50320"/>
                </a:lnTo>
                <a:lnTo>
                  <a:pt x="32280" y="50910"/>
                </a:lnTo>
                <a:lnTo>
                  <a:pt x="32310" y="51070"/>
                </a:lnTo>
                <a:lnTo>
                  <a:pt x="32360" y="51160"/>
                </a:lnTo>
                <a:lnTo>
                  <a:pt x="32450" y="51260"/>
                </a:lnTo>
                <a:lnTo>
                  <a:pt x="32530" y="51330"/>
                </a:lnTo>
                <a:lnTo>
                  <a:pt x="32600" y="51380"/>
                </a:lnTo>
                <a:lnTo>
                  <a:pt x="32650" y="51400"/>
                </a:lnTo>
                <a:lnTo>
                  <a:pt x="32690" y="51420"/>
                </a:lnTo>
                <a:lnTo>
                  <a:pt x="32730" y="51440"/>
                </a:lnTo>
                <a:lnTo>
                  <a:pt x="32750" y="51460"/>
                </a:lnTo>
                <a:lnTo>
                  <a:pt x="32790" y="51560"/>
                </a:lnTo>
                <a:lnTo>
                  <a:pt x="32810" y="51620"/>
                </a:lnTo>
                <a:lnTo>
                  <a:pt x="32810" y="51710"/>
                </a:lnTo>
                <a:lnTo>
                  <a:pt x="32750" y="51810"/>
                </a:lnTo>
                <a:lnTo>
                  <a:pt x="32650" y="51870"/>
                </a:lnTo>
                <a:lnTo>
                  <a:pt x="32260" y="51950"/>
                </a:lnTo>
                <a:lnTo>
                  <a:pt x="31980" y="52130"/>
                </a:lnTo>
                <a:lnTo>
                  <a:pt x="31820" y="52450"/>
                </a:lnTo>
                <a:lnTo>
                  <a:pt x="31810" y="52530"/>
                </a:lnTo>
                <a:lnTo>
                  <a:pt x="31720" y="52650"/>
                </a:lnTo>
                <a:lnTo>
                  <a:pt x="31540" y="52760"/>
                </a:lnTo>
                <a:lnTo>
                  <a:pt x="31130" y="52950"/>
                </a:lnTo>
                <a:lnTo>
                  <a:pt x="30660" y="53000"/>
                </a:lnTo>
                <a:lnTo>
                  <a:pt x="30570" y="53000"/>
                </a:lnTo>
                <a:lnTo>
                  <a:pt x="30480" y="53050"/>
                </a:lnTo>
                <a:lnTo>
                  <a:pt x="30360" y="53150"/>
                </a:lnTo>
                <a:lnTo>
                  <a:pt x="30060" y="53520"/>
                </a:lnTo>
                <a:lnTo>
                  <a:pt x="30050" y="53830"/>
                </a:lnTo>
                <a:lnTo>
                  <a:pt x="29530" y="53880"/>
                </a:lnTo>
                <a:lnTo>
                  <a:pt x="29340" y="54020"/>
                </a:lnTo>
                <a:lnTo>
                  <a:pt x="28960" y="54390"/>
                </a:lnTo>
                <a:lnTo>
                  <a:pt x="28950" y="53880"/>
                </a:lnTo>
                <a:lnTo>
                  <a:pt x="28860" y="53730"/>
                </a:lnTo>
                <a:lnTo>
                  <a:pt x="28760" y="53590"/>
                </a:lnTo>
                <a:lnTo>
                  <a:pt x="28600" y="53510"/>
                </a:lnTo>
                <a:lnTo>
                  <a:pt x="28350" y="53290"/>
                </a:lnTo>
                <a:lnTo>
                  <a:pt x="28190" y="53190"/>
                </a:lnTo>
                <a:lnTo>
                  <a:pt x="28020" y="53130"/>
                </a:lnTo>
                <a:lnTo>
                  <a:pt x="27870" y="53100"/>
                </a:lnTo>
                <a:lnTo>
                  <a:pt x="27630" y="53010"/>
                </a:lnTo>
                <a:lnTo>
                  <a:pt x="27580" y="52950"/>
                </a:lnTo>
                <a:lnTo>
                  <a:pt x="27560" y="52890"/>
                </a:lnTo>
                <a:lnTo>
                  <a:pt x="27580" y="52820"/>
                </a:lnTo>
                <a:lnTo>
                  <a:pt x="27610" y="52760"/>
                </a:lnTo>
                <a:lnTo>
                  <a:pt x="27690" y="52520"/>
                </a:lnTo>
                <a:lnTo>
                  <a:pt x="27480" y="52280"/>
                </a:lnTo>
                <a:lnTo>
                  <a:pt x="26980" y="52070"/>
                </a:lnTo>
                <a:lnTo>
                  <a:pt x="26930" y="51770"/>
                </a:lnTo>
                <a:lnTo>
                  <a:pt x="26980" y="51670"/>
                </a:lnTo>
                <a:lnTo>
                  <a:pt x="27010" y="51640"/>
                </a:lnTo>
                <a:lnTo>
                  <a:pt x="27050" y="51640"/>
                </a:lnTo>
                <a:lnTo>
                  <a:pt x="27070" y="51640"/>
                </a:lnTo>
                <a:lnTo>
                  <a:pt x="27160" y="51670"/>
                </a:lnTo>
                <a:lnTo>
                  <a:pt x="27700" y="51540"/>
                </a:lnTo>
                <a:lnTo>
                  <a:pt x="28000" y="51560"/>
                </a:lnTo>
                <a:lnTo>
                  <a:pt x="28230" y="51530"/>
                </a:lnTo>
                <a:lnTo>
                  <a:pt x="28410" y="51490"/>
                </a:lnTo>
                <a:lnTo>
                  <a:pt x="28720" y="51370"/>
                </a:lnTo>
                <a:lnTo>
                  <a:pt x="28860" y="51310"/>
                </a:lnTo>
                <a:lnTo>
                  <a:pt x="29050" y="51160"/>
                </a:lnTo>
                <a:lnTo>
                  <a:pt x="29270" y="51190"/>
                </a:lnTo>
                <a:lnTo>
                  <a:pt x="29500" y="51140"/>
                </a:lnTo>
                <a:lnTo>
                  <a:pt x="29630" y="51090"/>
                </a:lnTo>
                <a:lnTo>
                  <a:pt x="29690" y="51040"/>
                </a:lnTo>
                <a:lnTo>
                  <a:pt x="29830" y="50860"/>
                </a:lnTo>
                <a:lnTo>
                  <a:pt x="29880" y="50670"/>
                </a:lnTo>
                <a:lnTo>
                  <a:pt x="29760" y="50550"/>
                </a:lnTo>
                <a:lnTo>
                  <a:pt x="29860" y="50390"/>
                </a:lnTo>
                <a:lnTo>
                  <a:pt x="29810" y="50100"/>
                </a:lnTo>
                <a:lnTo>
                  <a:pt x="29770" y="49980"/>
                </a:lnTo>
                <a:lnTo>
                  <a:pt x="29590" y="49590"/>
                </a:lnTo>
                <a:lnTo>
                  <a:pt x="29520" y="49540"/>
                </a:lnTo>
                <a:lnTo>
                  <a:pt x="28870" y="49810"/>
                </a:lnTo>
                <a:lnTo>
                  <a:pt x="28750" y="49780"/>
                </a:lnTo>
                <a:lnTo>
                  <a:pt x="28590" y="49760"/>
                </a:lnTo>
                <a:lnTo>
                  <a:pt x="28300" y="49660"/>
                </a:lnTo>
                <a:lnTo>
                  <a:pt x="28140" y="49570"/>
                </a:lnTo>
                <a:lnTo>
                  <a:pt x="27690" y="49480"/>
                </a:lnTo>
                <a:lnTo>
                  <a:pt x="27650" y="49470"/>
                </a:lnTo>
                <a:lnTo>
                  <a:pt x="27520" y="49320"/>
                </a:lnTo>
                <a:lnTo>
                  <a:pt x="27500" y="49290"/>
                </a:lnTo>
                <a:lnTo>
                  <a:pt x="26930" y="49130"/>
                </a:lnTo>
                <a:lnTo>
                  <a:pt x="26730" y="48920"/>
                </a:lnTo>
                <a:lnTo>
                  <a:pt x="26580" y="4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Yoro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0210" y="33900"/>
                </a:moveTo>
                <a:lnTo>
                  <a:pt x="49550" y="34370"/>
                </a:lnTo>
                <a:lnTo>
                  <a:pt x="49370" y="34440"/>
                </a:lnTo>
                <a:lnTo>
                  <a:pt x="48560" y="34930"/>
                </a:lnTo>
                <a:lnTo>
                  <a:pt x="48180" y="35120"/>
                </a:lnTo>
                <a:lnTo>
                  <a:pt x="47990" y="35140"/>
                </a:lnTo>
                <a:lnTo>
                  <a:pt x="47640" y="35130"/>
                </a:lnTo>
                <a:lnTo>
                  <a:pt x="47470" y="35080"/>
                </a:lnTo>
                <a:lnTo>
                  <a:pt x="47380" y="35000"/>
                </a:lnTo>
                <a:lnTo>
                  <a:pt x="47340" y="34910"/>
                </a:lnTo>
                <a:lnTo>
                  <a:pt x="47270" y="34810"/>
                </a:lnTo>
                <a:lnTo>
                  <a:pt x="47150" y="34680"/>
                </a:lnTo>
                <a:lnTo>
                  <a:pt x="47010" y="34560"/>
                </a:lnTo>
                <a:lnTo>
                  <a:pt x="46830" y="34430"/>
                </a:lnTo>
                <a:lnTo>
                  <a:pt x="46620" y="34320"/>
                </a:lnTo>
                <a:lnTo>
                  <a:pt x="46270" y="34210"/>
                </a:lnTo>
                <a:lnTo>
                  <a:pt x="46110" y="34210"/>
                </a:lnTo>
                <a:lnTo>
                  <a:pt x="45920" y="34260"/>
                </a:lnTo>
                <a:lnTo>
                  <a:pt x="44690" y="34930"/>
                </a:lnTo>
                <a:lnTo>
                  <a:pt x="44580" y="34970"/>
                </a:lnTo>
                <a:lnTo>
                  <a:pt x="44500" y="34970"/>
                </a:lnTo>
                <a:lnTo>
                  <a:pt x="44430" y="34950"/>
                </a:lnTo>
                <a:lnTo>
                  <a:pt x="44370" y="34940"/>
                </a:lnTo>
                <a:lnTo>
                  <a:pt x="44300" y="35000"/>
                </a:lnTo>
                <a:lnTo>
                  <a:pt x="44240" y="35090"/>
                </a:lnTo>
                <a:lnTo>
                  <a:pt x="44100" y="35470"/>
                </a:lnTo>
                <a:lnTo>
                  <a:pt x="43980" y="35610"/>
                </a:lnTo>
                <a:lnTo>
                  <a:pt x="43890" y="35830"/>
                </a:lnTo>
                <a:lnTo>
                  <a:pt x="43740" y="35870"/>
                </a:lnTo>
                <a:lnTo>
                  <a:pt x="43590" y="35980"/>
                </a:lnTo>
                <a:lnTo>
                  <a:pt x="43500" y="36030"/>
                </a:lnTo>
                <a:lnTo>
                  <a:pt x="43390" y="36060"/>
                </a:lnTo>
                <a:lnTo>
                  <a:pt x="43120" y="36060"/>
                </a:lnTo>
                <a:lnTo>
                  <a:pt x="42960" y="36030"/>
                </a:lnTo>
                <a:lnTo>
                  <a:pt x="42840" y="36000"/>
                </a:lnTo>
                <a:lnTo>
                  <a:pt x="42390" y="35630"/>
                </a:lnTo>
                <a:lnTo>
                  <a:pt x="41710" y="35780"/>
                </a:lnTo>
                <a:lnTo>
                  <a:pt x="41680" y="35900"/>
                </a:lnTo>
                <a:lnTo>
                  <a:pt x="41550" y="36000"/>
                </a:lnTo>
                <a:lnTo>
                  <a:pt x="41500" y="36020"/>
                </a:lnTo>
                <a:lnTo>
                  <a:pt x="41290" y="36130"/>
                </a:lnTo>
                <a:lnTo>
                  <a:pt x="41190" y="36160"/>
                </a:lnTo>
                <a:lnTo>
                  <a:pt x="41130" y="36200"/>
                </a:lnTo>
                <a:lnTo>
                  <a:pt x="41080" y="36260"/>
                </a:lnTo>
                <a:lnTo>
                  <a:pt x="41030" y="36470"/>
                </a:lnTo>
                <a:lnTo>
                  <a:pt x="41020" y="36590"/>
                </a:lnTo>
                <a:lnTo>
                  <a:pt x="41130" y="37500"/>
                </a:lnTo>
                <a:lnTo>
                  <a:pt x="41020" y="37760"/>
                </a:lnTo>
                <a:lnTo>
                  <a:pt x="41010" y="37800"/>
                </a:lnTo>
                <a:lnTo>
                  <a:pt x="41020" y="37860"/>
                </a:lnTo>
                <a:lnTo>
                  <a:pt x="41030" y="37920"/>
                </a:lnTo>
                <a:lnTo>
                  <a:pt x="41000" y="38010"/>
                </a:lnTo>
                <a:lnTo>
                  <a:pt x="40890" y="38170"/>
                </a:lnTo>
                <a:lnTo>
                  <a:pt x="40830" y="38310"/>
                </a:lnTo>
                <a:lnTo>
                  <a:pt x="40800" y="38410"/>
                </a:lnTo>
                <a:lnTo>
                  <a:pt x="40780" y="38510"/>
                </a:lnTo>
                <a:lnTo>
                  <a:pt x="40780" y="38610"/>
                </a:lnTo>
                <a:lnTo>
                  <a:pt x="40760" y="38730"/>
                </a:lnTo>
                <a:lnTo>
                  <a:pt x="40680" y="38860"/>
                </a:lnTo>
                <a:lnTo>
                  <a:pt x="40460" y="39010"/>
                </a:lnTo>
                <a:lnTo>
                  <a:pt x="40170" y="39280"/>
                </a:lnTo>
                <a:lnTo>
                  <a:pt x="39730" y="39400"/>
                </a:lnTo>
                <a:lnTo>
                  <a:pt x="39620" y="39380"/>
                </a:lnTo>
                <a:lnTo>
                  <a:pt x="39550" y="39370"/>
                </a:lnTo>
                <a:lnTo>
                  <a:pt x="39460" y="39430"/>
                </a:lnTo>
                <a:lnTo>
                  <a:pt x="39410" y="39480"/>
                </a:lnTo>
                <a:lnTo>
                  <a:pt x="39200" y="39850"/>
                </a:lnTo>
                <a:lnTo>
                  <a:pt x="38710" y="39740"/>
                </a:lnTo>
                <a:lnTo>
                  <a:pt x="37930" y="39780"/>
                </a:lnTo>
                <a:lnTo>
                  <a:pt x="37710" y="39710"/>
                </a:lnTo>
                <a:lnTo>
                  <a:pt x="37590" y="39650"/>
                </a:lnTo>
                <a:lnTo>
                  <a:pt x="37420" y="39620"/>
                </a:lnTo>
                <a:lnTo>
                  <a:pt x="37280" y="39610"/>
                </a:lnTo>
                <a:lnTo>
                  <a:pt x="36580" y="39700"/>
                </a:lnTo>
                <a:lnTo>
                  <a:pt x="36320" y="39920"/>
                </a:lnTo>
                <a:lnTo>
                  <a:pt x="36330" y="40080"/>
                </a:lnTo>
                <a:lnTo>
                  <a:pt x="36310" y="40390"/>
                </a:lnTo>
                <a:lnTo>
                  <a:pt x="36290" y="40480"/>
                </a:lnTo>
                <a:lnTo>
                  <a:pt x="36250" y="40560"/>
                </a:lnTo>
                <a:lnTo>
                  <a:pt x="35950" y="40810"/>
                </a:lnTo>
                <a:lnTo>
                  <a:pt x="35810" y="41030"/>
                </a:lnTo>
                <a:lnTo>
                  <a:pt x="35720" y="41240"/>
                </a:lnTo>
                <a:lnTo>
                  <a:pt x="35430" y="41640"/>
                </a:lnTo>
                <a:lnTo>
                  <a:pt x="35040" y="41280"/>
                </a:lnTo>
                <a:lnTo>
                  <a:pt x="34950" y="41260"/>
                </a:lnTo>
                <a:lnTo>
                  <a:pt x="34860" y="41240"/>
                </a:lnTo>
                <a:lnTo>
                  <a:pt x="34760" y="41330"/>
                </a:lnTo>
                <a:lnTo>
                  <a:pt x="34690" y="41350"/>
                </a:lnTo>
                <a:lnTo>
                  <a:pt x="34600" y="41310"/>
                </a:lnTo>
                <a:lnTo>
                  <a:pt x="34490" y="41210"/>
                </a:lnTo>
                <a:lnTo>
                  <a:pt x="34430" y="41180"/>
                </a:lnTo>
                <a:lnTo>
                  <a:pt x="33910" y="41040"/>
                </a:lnTo>
                <a:lnTo>
                  <a:pt x="33560" y="41020"/>
                </a:lnTo>
                <a:lnTo>
                  <a:pt x="33270" y="41290"/>
                </a:lnTo>
                <a:lnTo>
                  <a:pt x="32910" y="41470"/>
                </a:lnTo>
                <a:lnTo>
                  <a:pt x="32700" y="41470"/>
                </a:lnTo>
                <a:lnTo>
                  <a:pt x="32540" y="41440"/>
                </a:lnTo>
                <a:lnTo>
                  <a:pt x="32460" y="41390"/>
                </a:lnTo>
                <a:lnTo>
                  <a:pt x="32430" y="41350"/>
                </a:lnTo>
                <a:lnTo>
                  <a:pt x="32430" y="41320"/>
                </a:lnTo>
                <a:lnTo>
                  <a:pt x="32430" y="41280"/>
                </a:lnTo>
                <a:lnTo>
                  <a:pt x="32430" y="41240"/>
                </a:lnTo>
                <a:lnTo>
                  <a:pt x="32390" y="41150"/>
                </a:lnTo>
                <a:lnTo>
                  <a:pt x="32370" y="41090"/>
                </a:lnTo>
                <a:lnTo>
                  <a:pt x="32330" y="40980"/>
                </a:lnTo>
                <a:lnTo>
                  <a:pt x="32310" y="40890"/>
                </a:lnTo>
                <a:lnTo>
                  <a:pt x="32310" y="40820"/>
                </a:lnTo>
                <a:lnTo>
                  <a:pt x="32320" y="40680"/>
                </a:lnTo>
                <a:lnTo>
                  <a:pt x="32300" y="40610"/>
                </a:lnTo>
                <a:lnTo>
                  <a:pt x="32260" y="40520"/>
                </a:lnTo>
                <a:lnTo>
                  <a:pt x="32180" y="40480"/>
                </a:lnTo>
                <a:lnTo>
                  <a:pt x="32120" y="40390"/>
                </a:lnTo>
                <a:lnTo>
                  <a:pt x="32060" y="40360"/>
                </a:lnTo>
                <a:lnTo>
                  <a:pt x="31920" y="40310"/>
                </a:lnTo>
                <a:lnTo>
                  <a:pt x="31850" y="40260"/>
                </a:lnTo>
                <a:lnTo>
                  <a:pt x="31780" y="40190"/>
                </a:lnTo>
                <a:lnTo>
                  <a:pt x="31750" y="40140"/>
                </a:lnTo>
                <a:lnTo>
                  <a:pt x="31720" y="40070"/>
                </a:lnTo>
                <a:lnTo>
                  <a:pt x="31680" y="39880"/>
                </a:lnTo>
                <a:lnTo>
                  <a:pt x="31630" y="39750"/>
                </a:lnTo>
                <a:lnTo>
                  <a:pt x="31480" y="39520"/>
                </a:lnTo>
                <a:lnTo>
                  <a:pt x="31370" y="39410"/>
                </a:lnTo>
                <a:lnTo>
                  <a:pt x="31180" y="39280"/>
                </a:lnTo>
                <a:lnTo>
                  <a:pt x="31090" y="39240"/>
                </a:lnTo>
                <a:lnTo>
                  <a:pt x="31020" y="39220"/>
                </a:lnTo>
                <a:lnTo>
                  <a:pt x="30980" y="39230"/>
                </a:lnTo>
                <a:lnTo>
                  <a:pt x="30930" y="39250"/>
                </a:lnTo>
                <a:lnTo>
                  <a:pt x="30500" y="39570"/>
                </a:lnTo>
                <a:lnTo>
                  <a:pt x="30450" y="39700"/>
                </a:lnTo>
                <a:lnTo>
                  <a:pt x="29810" y="39840"/>
                </a:lnTo>
                <a:lnTo>
                  <a:pt x="29650" y="39820"/>
                </a:lnTo>
                <a:lnTo>
                  <a:pt x="28290" y="39840"/>
                </a:lnTo>
                <a:lnTo>
                  <a:pt x="28210" y="39160"/>
                </a:lnTo>
                <a:lnTo>
                  <a:pt x="28230" y="39070"/>
                </a:lnTo>
                <a:lnTo>
                  <a:pt x="28260" y="38960"/>
                </a:lnTo>
                <a:lnTo>
                  <a:pt x="28320" y="38920"/>
                </a:lnTo>
                <a:lnTo>
                  <a:pt x="28340" y="38860"/>
                </a:lnTo>
                <a:lnTo>
                  <a:pt x="28340" y="38790"/>
                </a:lnTo>
                <a:lnTo>
                  <a:pt x="28320" y="38670"/>
                </a:lnTo>
                <a:lnTo>
                  <a:pt x="28270" y="38510"/>
                </a:lnTo>
                <a:lnTo>
                  <a:pt x="28250" y="38410"/>
                </a:lnTo>
                <a:lnTo>
                  <a:pt x="27820" y="37980"/>
                </a:lnTo>
                <a:lnTo>
                  <a:pt x="27590" y="38030"/>
                </a:lnTo>
                <a:lnTo>
                  <a:pt x="27520" y="38020"/>
                </a:lnTo>
                <a:lnTo>
                  <a:pt x="27440" y="37980"/>
                </a:lnTo>
                <a:lnTo>
                  <a:pt x="27400" y="37840"/>
                </a:lnTo>
                <a:lnTo>
                  <a:pt x="27360" y="37780"/>
                </a:lnTo>
                <a:lnTo>
                  <a:pt x="27190" y="37770"/>
                </a:lnTo>
                <a:lnTo>
                  <a:pt x="27140" y="37760"/>
                </a:lnTo>
                <a:lnTo>
                  <a:pt x="27090" y="37710"/>
                </a:lnTo>
                <a:lnTo>
                  <a:pt x="27030" y="37680"/>
                </a:lnTo>
                <a:lnTo>
                  <a:pt x="26810" y="37680"/>
                </a:lnTo>
                <a:lnTo>
                  <a:pt x="26730" y="37670"/>
                </a:lnTo>
                <a:lnTo>
                  <a:pt x="26690" y="37600"/>
                </a:lnTo>
                <a:lnTo>
                  <a:pt x="26680" y="37540"/>
                </a:lnTo>
                <a:lnTo>
                  <a:pt x="26640" y="37470"/>
                </a:lnTo>
                <a:lnTo>
                  <a:pt x="26580" y="37400"/>
                </a:lnTo>
                <a:lnTo>
                  <a:pt x="26360" y="37230"/>
                </a:lnTo>
                <a:lnTo>
                  <a:pt x="26200" y="37200"/>
                </a:lnTo>
                <a:lnTo>
                  <a:pt x="25930" y="37170"/>
                </a:lnTo>
                <a:lnTo>
                  <a:pt x="25630" y="37260"/>
                </a:lnTo>
                <a:lnTo>
                  <a:pt x="25560" y="37210"/>
                </a:lnTo>
                <a:lnTo>
                  <a:pt x="25560" y="37150"/>
                </a:lnTo>
                <a:lnTo>
                  <a:pt x="25610" y="37000"/>
                </a:lnTo>
                <a:lnTo>
                  <a:pt x="25590" y="36900"/>
                </a:lnTo>
                <a:lnTo>
                  <a:pt x="25640" y="36680"/>
                </a:lnTo>
                <a:lnTo>
                  <a:pt x="25640" y="36500"/>
                </a:lnTo>
                <a:lnTo>
                  <a:pt x="25630" y="36480"/>
                </a:lnTo>
                <a:lnTo>
                  <a:pt x="25590" y="36460"/>
                </a:lnTo>
                <a:lnTo>
                  <a:pt x="25500" y="36500"/>
                </a:lnTo>
                <a:lnTo>
                  <a:pt x="25450" y="36510"/>
                </a:lnTo>
                <a:lnTo>
                  <a:pt x="25380" y="36400"/>
                </a:lnTo>
                <a:lnTo>
                  <a:pt x="25510" y="36180"/>
                </a:lnTo>
                <a:lnTo>
                  <a:pt x="25480" y="36020"/>
                </a:lnTo>
                <a:lnTo>
                  <a:pt x="25520" y="35920"/>
                </a:lnTo>
                <a:lnTo>
                  <a:pt x="25540" y="35820"/>
                </a:lnTo>
                <a:lnTo>
                  <a:pt x="25540" y="35710"/>
                </a:lnTo>
                <a:lnTo>
                  <a:pt x="25520" y="35610"/>
                </a:lnTo>
                <a:lnTo>
                  <a:pt x="25690" y="35430"/>
                </a:lnTo>
                <a:lnTo>
                  <a:pt x="25730" y="35360"/>
                </a:lnTo>
                <a:lnTo>
                  <a:pt x="25730" y="35300"/>
                </a:lnTo>
                <a:lnTo>
                  <a:pt x="25710" y="35250"/>
                </a:lnTo>
                <a:lnTo>
                  <a:pt x="25700" y="35210"/>
                </a:lnTo>
                <a:lnTo>
                  <a:pt x="25720" y="35160"/>
                </a:lnTo>
                <a:lnTo>
                  <a:pt x="25790" y="35120"/>
                </a:lnTo>
                <a:lnTo>
                  <a:pt x="25990" y="35070"/>
                </a:lnTo>
                <a:lnTo>
                  <a:pt x="26070" y="35020"/>
                </a:lnTo>
                <a:lnTo>
                  <a:pt x="26210" y="34910"/>
                </a:lnTo>
                <a:lnTo>
                  <a:pt x="26270" y="34880"/>
                </a:lnTo>
                <a:lnTo>
                  <a:pt x="26330" y="34830"/>
                </a:lnTo>
                <a:lnTo>
                  <a:pt x="26430" y="34710"/>
                </a:lnTo>
                <a:lnTo>
                  <a:pt x="26790" y="34110"/>
                </a:lnTo>
                <a:lnTo>
                  <a:pt x="27000" y="33930"/>
                </a:lnTo>
                <a:lnTo>
                  <a:pt x="27060" y="33800"/>
                </a:lnTo>
                <a:lnTo>
                  <a:pt x="27010" y="33590"/>
                </a:lnTo>
                <a:lnTo>
                  <a:pt x="26860" y="33450"/>
                </a:lnTo>
                <a:lnTo>
                  <a:pt x="26680" y="33350"/>
                </a:lnTo>
                <a:lnTo>
                  <a:pt x="26580" y="33270"/>
                </a:lnTo>
                <a:lnTo>
                  <a:pt x="26680" y="33130"/>
                </a:lnTo>
                <a:lnTo>
                  <a:pt x="26840" y="33130"/>
                </a:lnTo>
                <a:lnTo>
                  <a:pt x="27000" y="33250"/>
                </a:lnTo>
                <a:lnTo>
                  <a:pt x="27110" y="33270"/>
                </a:lnTo>
                <a:lnTo>
                  <a:pt x="27150" y="33000"/>
                </a:lnTo>
                <a:lnTo>
                  <a:pt x="27080" y="32800"/>
                </a:lnTo>
                <a:lnTo>
                  <a:pt x="26950" y="32620"/>
                </a:lnTo>
                <a:lnTo>
                  <a:pt x="26900" y="32410"/>
                </a:lnTo>
                <a:lnTo>
                  <a:pt x="27060" y="32120"/>
                </a:lnTo>
                <a:lnTo>
                  <a:pt x="27210" y="32020"/>
                </a:lnTo>
                <a:lnTo>
                  <a:pt x="27290" y="31810"/>
                </a:lnTo>
                <a:lnTo>
                  <a:pt x="27350" y="31560"/>
                </a:lnTo>
                <a:lnTo>
                  <a:pt x="27440" y="31360"/>
                </a:lnTo>
                <a:lnTo>
                  <a:pt x="27490" y="31370"/>
                </a:lnTo>
                <a:lnTo>
                  <a:pt x="27570" y="31400"/>
                </a:lnTo>
                <a:lnTo>
                  <a:pt x="27680" y="31410"/>
                </a:lnTo>
                <a:lnTo>
                  <a:pt x="27770" y="31360"/>
                </a:lnTo>
                <a:lnTo>
                  <a:pt x="27760" y="31310"/>
                </a:lnTo>
                <a:lnTo>
                  <a:pt x="27870" y="30920"/>
                </a:lnTo>
                <a:lnTo>
                  <a:pt x="27900" y="30870"/>
                </a:lnTo>
                <a:lnTo>
                  <a:pt x="27680" y="30520"/>
                </a:lnTo>
                <a:lnTo>
                  <a:pt x="27300" y="30210"/>
                </a:lnTo>
                <a:lnTo>
                  <a:pt x="27060" y="29940"/>
                </a:lnTo>
                <a:lnTo>
                  <a:pt x="27270" y="29690"/>
                </a:lnTo>
                <a:lnTo>
                  <a:pt x="27010" y="29630"/>
                </a:lnTo>
                <a:lnTo>
                  <a:pt x="27090" y="29490"/>
                </a:lnTo>
                <a:lnTo>
                  <a:pt x="27530" y="29190"/>
                </a:lnTo>
                <a:lnTo>
                  <a:pt x="28600" y="29930"/>
                </a:lnTo>
                <a:lnTo>
                  <a:pt x="28840" y="30060"/>
                </a:lnTo>
                <a:lnTo>
                  <a:pt x="29000" y="30340"/>
                </a:lnTo>
                <a:lnTo>
                  <a:pt x="29130" y="30870"/>
                </a:lnTo>
                <a:lnTo>
                  <a:pt x="29150" y="31090"/>
                </a:lnTo>
                <a:lnTo>
                  <a:pt x="29230" y="31560"/>
                </a:lnTo>
                <a:lnTo>
                  <a:pt x="29270" y="31650"/>
                </a:lnTo>
                <a:lnTo>
                  <a:pt x="29320" y="31720"/>
                </a:lnTo>
                <a:lnTo>
                  <a:pt x="29900" y="32370"/>
                </a:lnTo>
                <a:lnTo>
                  <a:pt x="30120" y="32470"/>
                </a:lnTo>
                <a:lnTo>
                  <a:pt x="30770" y="32410"/>
                </a:lnTo>
                <a:lnTo>
                  <a:pt x="31390" y="32250"/>
                </a:lnTo>
                <a:lnTo>
                  <a:pt x="31600" y="32270"/>
                </a:lnTo>
                <a:lnTo>
                  <a:pt x="32170" y="31950"/>
                </a:lnTo>
                <a:lnTo>
                  <a:pt x="32240" y="31920"/>
                </a:lnTo>
                <a:lnTo>
                  <a:pt x="32380" y="31930"/>
                </a:lnTo>
                <a:lnTo>
                  <a:pt x="32630" y="32100"/>
                </a:lnTo>
                <a:lnTo>
                  <a:pt x="32650" y="32260"/>
                </a:lnTo>
                <a:lnTo>
                  <a:pt x="32660" y="32450"/>
                </a:lnTo>
                <a:lnTo>
                  <a:pt x="32740" y="32830"/>
                </a:lnTo>
                <a:lnTo>
                  <a:pt x="32830" y="32990"/>
                </a:lnTo>
                <a:lnTo>
                  <a:pt x="32940" y="33130"/>
                </a:lnTo>
                <a:lnTo>
                  <a:pt x="33030" y="33200"/>
                </a:lnTo>
                <a:lnTo>
                  <a:pt x="33160" y="33280"/>
                </a:lnTo>
                <a:lnTo>
                  <a:pt x="33370" y="33390"/>
                </a:lnTo>
                <a:lnTo>
                  <a:pt x="33450" y="33410"/>
                </a:lnTo>
                <a:lnTo>
                  <a:pt x="33540" y="33420"/>
                </a:lnTo>
                <a:lnTo>
                  <a:pt x="33610" y="33400"/>
                </a:lnTo>
                <a:lnTo>
                  <a:pt x="33700" y="33360"/>
                </a:lnTo>
                <a:lnTo>
                  <a:pt x="33760" y="33300"/>
                </a:lnTo>
                <a:lnTo>
                  <a:pt x="33850" y="33280"/>
                </a:lnTo>
                <a:lnTo>
                  <a:pt x="33920" y="33220"/>
                </a:lnTo>
                <a:lnTo>
                  <a:pt x="34020" y="33190"/>
                </a:lnTo>
                <a:lnTo>
                  <a:pt x="34130" y="33210"/>
                </a:lnTo>
                <a:lnTo>
                  <a:pt x="34300" y="33270"/>
                </a:lnTo>
                <a:lnTo>
                  <a:pt x="34430" y="33370"/>
                </a:lnTo>
                <a:lnTo>
                  <a:pt x="34570" y="33390"/>
                </a:lnTo>
                <a:lnTo>
                  <a:pt x="34720" y="33390"/>
                </a:lnTo>
                <a:lnTo>
                  <a:pt x="35760" y="33640"/>
                </a:lnTo>
                <a:lnTo>
                  <a:pt x="36360" y="33650"/>
                </a:lnTo>
                <a:lnTo>
                  <a:pt x="36430" y="33600"/>
                </a:lnTo>
                <a:lnTo>
                  <a:pt x="36580" y="33470"/>
                </a:lnTo>
                <a:lnTo>
                  <a:pt x="37020" y="33160"/>
                </a:lnTo>
                <a:lnTo>
                  <a:pt x="37970" y="32810"/>
                </a:lnTo>
                <a:lnTo>
                  <a:pt x="38230" y="32660"/>
                </a:lnTo>
                <a:lnTo>
                  <a:pt x="38370" y="32550"/>
                </a:lnTo>
                <a:lnTo>
                  <a:pt x="38610" y="32280"/>
                </a:lnTo>
                <a:lnTo>
                  <a:pt x="39160" y="31800"/>
                </a:lnTo>
                <a:lnTo>
                  <a:pt x="39420" y="31750"/>
                </a:lnTo>
                <a:lnTo>
                  <a:pt x="40080" y="31770"/>
                </a:lnTo>
                <a:lnTo>
                  <a:pt x="41120" y="31490"/>
                </a:lnTo>
                <a:lnTo>
                  <a:pt x="41300" y="31730"/>
                </a:lnTo>
                <a:lnTo>
                  <a:pt x="41570" y="31790"/>
                </a:lnTo>
                <a:lnTo>
                  <a:pt x="41790" y="31770"/>
                </a:lnTo>
                <a:lnTo>
                  <a:pt x="42240" y="31770"/>
                </a:lnTo>
                <a:lnTo>
                  <a:pt x="42560" y="31690"/>
                </a:lnTo>
                <a:lnTo>
                  <a:pt x="42930" y="31560"/>
                </a:lnTo>
                <a:lnTo>
                  <a:pt x="43530" y="31220"/>
                </a:lnTo>
                <a:lnTo>
                  <a:pt x="43840" y="31090"/>
                </a:lnTo>
                <a:lnTo>
                  <a:pt x="44150" y="30980"/>
                </a:lnTo>
                <a:lnTo>
                  <a:pt x="44320" y="30950"/>
                </a:lnTo>
                <a:lnTo>
                  <a:pt x="44570" y="30990"/>
                </a:lnTo>
                <a:lnTo>
                  <a:pt x="45100" y="31140"/>
                </a:lnTo>
                <a:lnTo>
                  <a:pt x="45630" y="31110"/>
                </a:lnTo>
                <a:lnTo>
                  <a:pt x="45770" y="31130"/>
                </a:lnTo>
                <a:lnTo>
                  <a:pt x="45930" y="31190"/>
                </a:lnTo>
                <a:lnTo>
                  <a:pt x="46050" y="31200"/>
                </a:lnTo>
                <a:lnTo>
                  <a:pt x="46180" y="31180"/>
                </a:lnTo>
                <a:lnTo>
                  <a:pt x="46270" y="31140"/>
                </a:lnTo>
                <a:lnTo>
                  <a:pt x="46380" y="31120"/>
                </a:lnTo>
                <a:lnTo>
                  <a:pt x="46740" y="31070"/>
                </a:lnTo>
                <a:lnTo>
                  <a:pt x="47150" y="31140"/>
                </a:lnTo>
                <a:lnTo>
                  <a:pt x="47460" y="31280"/>
                </a:lnTo>
                <a:lnTo>
                  <a:pt x="47900" y="31630"/>
                </a:lnTo>
                <a:lnTo>
                  <a:pt x="48070" y="31830"/>
                </a:lnTo>
                <a:lnTo>
                  <a:pt x="48100" y="31890"/>
                </a:lnTo>
                <a:lnTo>
                  <a:pt x="48170" y="31920"/>
                </a:lnTo>
                <a:lnTo>
                  <a:pt x="48320" y="31930"/>
                </a:lnTo>
                <a:lnTo>
                  <a:pt x="49020" y="31900"/>
                </a:lnTo>
                <a:lnTo>
                  <a:pt x="49390" y="32000"/>
                </a:lnTo>
                <a:lnTo>
                  <a:pt x="49480" y="31990"/>
                </a:lnTo>
                <a:lnTo>
                  <a:pt x="49510" y="32000"/>
                </a:lnTo>
                <a:lnTo>
                  <a:pt x="49550" y="32020"/>
                </a:lnTo>
                <a:lnTo>
                  <a:pt x="49590" y="32040"/>
                </a:lnTo>
                <a:lnTo>
                  <a:pt x="49630" y="32080"/>
                </a:lnTo>
                <a:lnTo>
                  <a:pt x="49680" y="32140"/>
                </a:lnTo>
                <a:lnTo>
                  <a:pt x="49720" y="32170"/>
                </a:lnTo>
                <a:lnTo>
                  <a:pt x="49760" y="32180"/>
                </a:lnTo>
                <a:lnTo>
                  <a:pt x="49810" y="32190"/>
                </a:lnTo>
                <a:lnTo>
                  <a:pt x="49840" y="32210"/>
                </a:lnTo>
                <a:lnTo>
                  <a:pt x="49880" y="32230"/>
                </a:lnTo>
                <a:lnTo>
                  <a:pt x="49900" y="32250"/>
                </a:lnTo>
                <a:lnTo>
                  <a:pt x="49920" y="32250"/>
                </a:lnTo>
                <a:lnTo>
                  <a:pt x="49930" y="32230"/>
                </a:lnTo>
                <a:lnTo>
                  <a:pt x="49960" y="32190"/>
                </a:lnTo>
                <a:lnTo>
                  <a:pt x="49990" y="32170"/>
                </a:lnTo>
                <a:lnTo>
                  <a:pt x="50060" y="32180"/>
                </a:lnTo>
                <a:lnTo>
                  <a:pt x="50100" y="32220"/>
                </a:lnTo>
                <a:lnTo>
                  <a:pt x="50140" y="32340"/>
                </a:lnTo>
                <a:lnTo>
                  <a:pt x="50170" y="32550"/>
                </a:lnTo>
                <a:lnTo>
                  <a:pt x="50080" y="33220"/>
                </a:lnTo>
                <a:lnTo>
                  <a:pt x="50090" y="33300"/>
                </a:lnTo>
                <a:lnTo>
                  <a:pt x="50180" y="33500"/>
                </a:lnTo>
                <a:lnTo>
                  <a:pt x="50210" y="3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Francisco Morazá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9580" y="57650"/>
                </a:moveTo>
                <a:lnTo>
                  <a:pt x="29990" y="57130"/>
                </a:lnTo>
                <a:lnTo>
                  <a:pt x="30100" y="56780"/>
                </a:lnTo>
                <a:lnTo>
                  <a:pt x="30140" y="56720"/>
                </a:lnTo>
                <a:lnTo>
                  <a:pt x="30180" y="56620"/>
                </a:lnTo>
                <a:lnTo>
                  <a:pt x="30290" y="56090"/>
                </a:lnTo>
                <a:lnTo>
                  <a:pt x="30320" y="55800"/>
                </a:lnTo>
                <a:lnTo>
                  <a:pt x="30050" y="53830"/>
                </a:lnTo>
                <a:lnTo>
                  <a:pt x="30060" y="53520"/>
                </a:lnTo>
                <a:lnTo>
                  <a:pt x="30360" y="53150"/>
                </a:lnTo>
                <a:lnTo>
                  <a:pt x="30480" y="53050"/>
                </a:lnTo>
                <a:lnTo>
                  <a:pt x="30570" y="53000"/>
                </a:lnTo>
                <a:lnTo>
                  <a:pt x="30660" y="53000"/>
                </a:lnTo>
                <a:lnTo>
                  <a:pt x="31130" y="52950"/>
                </a:lnTo>
                <a:lnTo>
                  <a:pt x="31540" y="52760"/>
                </a:lnTo>
                <a:lnTo>
                  <a:pt x="31720" y="52650"/>
                </a:lnTo>
                <a:lnTo>
                  <a:pt x="31810" y="52530"/>
                </a:lnTo>
                <a:lnTo>
                  <a:pt x="31820" y="52450"/>
                </a:lnTo>
                <a:lnTo>
                  <a:pt x="31980" y="52130"/>
                </a:lnTo>
                <a:lnTo>
                  <a:pt x="32260" y="51950"/>
                </a:lnTo>
                <a:lnTo>
                  <a:pt x="32650" y="51870"/>
                </a:lnTo>
                <a:lnTo>
                  <a:pt x="32750" y="51810"/>
                </a:lnTo>
                <a:lnTo>
                  <a:pt x="32810" y="51710"/>
                </a:lnTo>
                <a:lnTo>
                  <a:pt x="32810" y="51620"/>
                </a:lnTo>
                <a:lnTo>
                  <a:pt x="32790" y="51560"/>
                </a:lnTo>
                <a:lnTo>
                  <a:pt x="32750" y="51460"/>
                </a:lnTo>
                <a:lnTo>
                  <a:pt x="32730" y="51440"/>
                </a:lnTo>
                <a:lnTo>
                  <a:pt x="32690" y="51420"/>
                </a:lnTo>
                <a:lnTo>
                  <a:pt x="32650" y="51400"/>
                </a:lnTo>
                <a:lnTo>
                  <a:pt x="32600" y="51380"/>
                </a:lnTo>
                <a:lnTo>
                  <a:pt x="32530" y="51330"/>
                </a:lnTo>
                <a:lnTo>
                  <a:pt x="32450" y="51260"/>
                </a:lnTo>
                <a:lnTo>
                  <a:pt x="32360" y="51160"/>
                </a:lnTo>
                <a:lnTo>
                  <a:pt x="32310" y="51070"/>
                </a:lnTo>
                <a:lnTo>
                  <a:pt x="32280" y="50910"/>
                </a:lnTo>
                <a:lnTo>
                  <a:pt x="32250" y="50320"/>
                </a:lnTo>
                <a:lnTo>
                  <a:pt x="32280" y="50160"/>
                </a:lnTo>
                <a:lnTo>
                  <a:pt x="32320" y="50070"/>
                </a:lnTo>
                <a:lnTo>
                  <a:pt x="32390" y="50040"/>
                </a:lnTo>
                <a:lnTo>
                  <a:pt x="32450" y="50040"/>
                </a:lnTo>
                <a:lnTo>
                  <a:pt x="32540" y="50060"/>
                </a:lnTo>
                <a:lnTo>
                  <a:pt x="32720" y="50140"/>
                </a:lnTo>
                <a:lnTo>
                  <a:pt x="32830" y="50100"/>
                </a:lnTo>
                <a:lnTo>
                  <a:pt x="32900" y="50050"/>
                </a:lnTo>
                <a:lnTo>
                  <a:pt x="33290" y="49530"/>
                </a:lnTo>
                <a:lnTo>
                  <a:pt x="33440" y="49210"/>
                </a:lnTo>
                <a:lnTo>
                  <a:pt x="33390" y="49100"/>
                </a:lnTo>
                <a:lnTo>
                  <a:pt x="33030" y="48820"/>
                </a:lnTo>
                <a:lnTo>
                  <a:pt x="33010" y="48780"/>
                </a:lnTo>
                <a:lnTo>
                  <a:pt x="32990" y="48730"/>
                </a:lnTo>
                <a:lnTo>
                  <a:pt x="33040" y="48690"/>
                </a:lnTo>
                <a:lnTo>
                  <a:pt x="33080" y="48630"/>
                </a:lnTo>
                <a:lnTo>
                  <a:pt x="33080" y="48480"/>
                </a:lnTo>
                <a:lnTo>
                  <a:pt x="33060" y="48410"/>
                </a:lnTo>
                <a:lnTo>
                  <a:pt x="33010" y="48360"/>
                </a:lnTo>
                <a:lnTo>
                  <a:pt x="32670" y="48050"/>
                </a:lnTo>
                <a:lnTo>
                  <a:pt x="32440" y="47900"/>
                </a:lnTo>
                <a:lnTo>
                  <a:pt x="32360" y="47790"/>
                </a:lnTo>
                <a:lnTo>
                  <a:pt x="32300" y="47650"/>
                </a:lnTo>
                <a:lnTo>
                  <a:pt x="32270" y="47530"/>
                </a:lnTo>
                <a:lnTo>
                  <a:pt x="32220" y="47300"/>
                </a:lnTo>
                <a:lnTo>
                  <a:pt x="32970" y="46560"/>
                </a:lnTo>
                <a:lnTo>
                  <a:pt x="33100" y="46280"/>
                </a:lnTo>
                <a:lnTo>
                  <a:pt x="33110" y="46210"/>
                </a:lnTo>
                <a:lnTo>
                  <a:pt x="33130" y="46130"/>
                </a:lnTo>
                <a:lnTo>
                  <a:pt x="33140" y="46040"/>
                </a:lnTo>
                <a:lnTo>
                  <a:pt x="33130" y="45810"/>
                </a:lnTo>
                <a:lnTo>
                  <a:pt x="33160" y="45750"/>
                </a:lnTo>
                <a:lnTo>
                  <a:pt x="33210" y="45720"/>
                </a:lnTo>
                <a:lnTo>
                  <a:pt x="33260" y="45730"/>
                </a:lnTo>
                <a:lnTo>
                  <a:pt x="33320" y="45750"/>
                </a:lnTo>
                <a:lnTo>
                  <a:pt x="33380" y="45790"/>
                </a:lnTo>
                <a:lnTo>
                  <a:pt x="33450" y="45810"/>
                </a:lnTo>
                <a:lnTo>
                  <a:pt x="33510" y="45830"/>
                </a:lnTo>
                <a:lnTo>
                  <a:pt x="33560" y="45830"/>
                </a:lnTo>
                <a:lnTo>
                  <a:pt x="33610" y="45830"/>
                </a:lnTo>
                <a:lnTo>
                  <a:pt x="33650" y="45830"/>
                </a:lnTo>
                <a:lnTo>
                  <a:pt x="33670" y="45860"/>
                </a:lnTo>
                <a:lnTo>
                  <a:pt x="33680" y="45920"/>
                </a:lnTo>
                <a:lnTo>
                  <a:pt x="33700" y="45950"/>
                </a:lnTo>
                <a:lnTo>
                  <a:pt x="33750" y="45970"/>
                </a:lnTo>
                <a:lnTo>
                  <a:pt x="33810" y="45990"/>
                </a:lnTo>
                <a:lnTo>
                  <a:pt x="33870" y="46000"/>
                </a:lnTo>
                <a:lnTo>
                  <a:pt x="34030" y="46010"/>
                </a:lnTo>
                <a:lnTo>
                  <a:pt x="34250" y="45620"/>
                </a:lnTo>
                <a:lnTo>
                  <a:pt x="34300" y="45410"/>
                </a:lnTo>
                <a:lnTo>
                  <a:pt x="34300" y="45330"/>
                </a:lnTo>
                <a:lnTo>
                  <a:pt x="34290" y="45250"/>
                </a:lnTo>
                <a:lnTo>
                  <a:pt x="34270" y="45130"/>
                </a:lnTo>
                <a:lnTo>
                  <a:pt x="34280" y="45080"/>
                </a:lnTo>
                <a:lnTo>
                  <a:pt x="34300" y="45060"/>
                </a:lnTo>
                <a:lnTo>
                  <a:pt x="34320" y="45080"/>
                </a:lnTo>
                <a:lnTo>
                  <a:pt x="34340" y="45100"/>
                </a:lnTo>
                <a:lnTo>
                  <a:pt x="34370" y="45120"/>
                </a:lnTo>
                <a:lnTo>
                  <a:pt x="34420" y="45110"/>
                </a:lnTo>
                <a:lnTo>
                  <a:pt x="34440" y="45070"/>
                </a:lnTo>
                <a:lnTo>
                  <a:pt x="34450" y="44970"/>
                </a:lnTo>
                <a:lnTo>
                  <a:pt x="34470" y="44930"/>
                </a:lnTo>
                <a:lnTo>
                  <a:pt x="34500" y="44910"/>
                </a:lnTo>
                <a:lnTo>
                  <a:pt x="34550" y="44900"/>
                </a:lnTo>
                <a:lnTo>
                  <a:pt x="34630" y="44880"/>
                </a:lnTo>
                <a:lnTo>
                  <a:pt x="34760" y="44780"/>
                </a:lnTo>
                <a:lnTo>
                  <a:pt x="34810" y="44760"/>
                </a:lnTo>
                <a:lnTo>
                  <a:pt x="34860" y="44750"/>
                </a:lnTo>
                <a:lnTo>
                  <a:pt x="34930" y="44720"/>
                </a:lnTo>
                <a:lnTo>
                  <a:pt x="35000" y="44680"/>
                </a:lnTo>
                <a:lnTo>
                  <a:pt x="35110" y="44610"/>
                </a:lnTo>
                <a:lnTo>
                  <a:pt x="35140" y="44570"/>
                </a:lnTo>
                <a:lnTo>
                  <a:pt x="35140" y="44540"/>
                </a:lnTo>
                <a:lnTo>
                  <a:pt x="35130" y="44520"/>
                </a:lnTo>
                <a:lnTo>
                  <a:pt x="35140" y="44460"/>
                </a:lnTo>
                <a:lnTo>
                  <a:pt x="35290" y="44040"/>
                </a:lnTo>
                <a:lnTo>
                  <a:pt x="35380" y="43690"/>
                </a:lnTo>
                <a:lnTo>
                  <a:pt x="35320" y="43180"/>
                </a:lnTo>
                <a:lnTo>
                  <a:pt x="35250" y="42940"/>
                </a:lnTo>
                <a:lnTo>
                  <a:pt x="35270" y="42710"/>
                </a:lnTo>
                <a:lnTo>
                  <a:pt x="35310" y="42560"/>
                </a:lnTo>
                <a:lnTo>
                  <a:pt x="35350" y="42480"/>
                </a:lnTo>
                <a:lnTo>
                  <a:pt x="35400" y="42440"/>
                </a:lnTo>
                <a:lnTo>
                  <a:pt x="35440" y="42420"/>
                </a:lnTo>
                <a:lnTo>
                  <a:pt x="35740" y="42400"/>
                </a:lnTo>
                <a:lnTo>
                  <a:pt x="35980" y="42210"/>
                </a:lnTo>
                <a:lnTo>
                  <a:pt x="35840" y="41990"/>
                </a:lnTo>
                <a:lnTo>
                  <a:pt x="35820" y="41880"/>
                </a:lnTo>
                <a:lnTo>
                  <a:pt x="35740" y="41800"/>
                </a:lnTo>
                <a:lnTo>
                  <a:pt x="35690" y="41750"/>
                </a:lnTo>
                <a:lnTo>
                  <a:pt x="35430" y="41640"/>
                </a:lnTo>
                <a:lnTo>
                  <a:pt x="35720" y="41240"/>
                </a:lnTo>
                <a:lnTo>
                  <a:pt x="35810" y="41030"/>
                </a:lnTo>
                <a:lnTo>
                  <a:pt x="35950" y="40810"/>
                </a:lnTo>
                <a:lnTo>
                  <a:pt x="36250" y="40560"/>
                </a:lnTo>
                <a:lnTo>
                  <a:pt x="36290" y="40480"/>
                </a:lnTo>
                <a:lnTo>
                  <a:pt x="36310" y="40390"/>
                </a:lnTo>
                <a:lnTo>
                  <a:pt x="36330" y="40080"/>
                </a:lnTo>
                <a:lnTo>
                  <a:pt x="36320" y="39920"/>
                </a:lnTo>
                <a:lnTo>
                  <a:pt x="36580" y="39700"/>
                </a:lnTo>
                <a:lnTo>
                  <a:pt x="37280" y="39610"/>
                </a:lnTo>
                <a:lnTo>
                  <a:pt x="37420" y="39620"/>
                </a:lnTo>
                <a:lnTo>
                  <a:pt x="37590" y="39650"/>
                </a:lnTo>
                <a:lnTo>
                  <a:pt x="37710" y="39710"/>
                </a:lnTo>
                <a:lnTo>
                  <a:pt x="37930" y="39780"/>
                </a:lnTo>
                <a:lnTo>
                  <a:pt x="38710" y="39740"/>
                </a:lnTo>
                <a:lnTo>
                  <a:pt x="39200" y="39850"/>
                </a:lnTo>
                <a:lnTo>
                  <a:pt x="39240" y="40020"/>
                </a:lnTo>
                <a:lnTo>
                  <a:pt x="39300" y="40120"/>
                </a:lnTo>
                <a:lnTo>
                  <a:pt x="39450" y="40310"/>
                </a:lnTo>
                <a:lnTo>
                  <a:pt x="39580" y="40440"/>
                </a:lnTo>
                <a:lnTo>
                  <a:pt x="39920" y="40620"/>
                </a:lnTo>
                <a:lnTo>
                  <a:pt x="40090" y="40790"/>
                </a:lnTo>
                <a:lnTo>
                  <a:pt x="40300" y="40910"/>
                </a:lnTo>
                <a:lnTo>
                  <a:pt x="40360" y="40960"/>
                </a:lnTo>
                <a:lnTo>
                  <a:pt x="40390" y="41000"/>
                </a:lnTo>
                <a:lnTo>
                  <a:pt x="40250" y="41110"/>
                </a:lnTo>
                <a:lnTo>
                  <a:pt x="40130" y="41520"/>
                </a:lnTo>
                <a:lnTo>
                  <a:pt x="39990" y="41640"/>
                </a:lnTo>
                <a:lnTo>
                  <a:pt x="40080" y="41960"/>
                </a:lnTo>
                <a:lnTo>
                  <a:pt x="40130" y="42070"/>
                </a:lnTo>
                <a:lnTo>
                  <a:pt x="40230" y="42230"/>
                </a:lnTo>
                <a:lnTo>
                  <a:pt x="40300" y="42390"/>
                </a:lnTo>
                <a:lnTo>
                  <a:pt x="40330" y="42800"/>
                </a:lnTo>
                <a:lnTo>
                  <a:pt x="40370" y="42960"/>
                </a:lnTo>
                <a:lnTo>
                  <a:pt x="40490" y="43120"/>
                </a:lnTo>
                <a:lnTo>
                  <a:pt x="40600" y="43680"/>
                </a:lnTo>
                <a:lnTo>
                  <a:pt x="41060" y="44810"/>
                </a:lnTo>
                <a:lnTo>
                  <a:pt x="41230" y="45130"/>
                </a:lnTo>
                <a:lnTo>
                  <a:pt x="41430" y="45350"/>
                </a:lnTo>
                <a:lnTo>
                  <a:pt x="41560" y="45460"/>
                </a:lnTo>
                <a:lnTo>
                  <a:pt x="41840" y="45530"/>
                </a:lnTo>
                <a:lnTo>
                  <a:pt x="41980" y="45670"/>
                </a:lnTo>
                <a:lnTo>
                  <a:pt x="42480" y="46140"/>
                </a:lnTo>
                <a:lnTo>
                  <a:pt x="42760" y="46500"/>
                </a:lnTo>
                <a:lnTo>
                  <a:pt x="42750" y="46770"/>
                </a:lnTo>
                <a:lnTo>
                  <a:pt x="42690" y="47010"/>
                </a:lnTo>
                <a:lnTo>
                  <a:pt x="42700" y="47140"/>
                </a:lnTo>
                <a:lnTo>
                  <a:pt x="42740" y="47280"/>
                </a:lnTo>
                <a:lnTo>
                  <a:pt x="42890" y="47520"/>
                </a:lnTo>
                <a:lnTo>
                  <a:pt x="42940" y="47630"/>
                </a:lnTo>
                <a:lnTo>
                  <a:pt x="42970" y="47850"/>
                </a:lnTo>
                <a:lnTo>
                  <a:pt x="43010" y="48060"/>
                </a:lnTo>
                <a:lnTo>
                  <a:pt x="43200" y="48570"/>
                </a:lnTo>
                <a:lnTo>
                  <a:pt x="43190" y="48780"/>
                </a:lnTo>
                <a:lnTo>
                  <a:pt x="42100" y="49620"/>
                </a:lnTo>
                <a:lnTo>
                  <a:pt x="41620" y="50080"/>
                </a:lnTo>
                <a:lnTo>
                  <a:pt x="41510" y="50570"/>
                </a:lnTo>
                <a:lnTo>
                  <a:pt x="41230" y="51070"/>
                </a:lnTo>
                <a:lnTo>
                  <a:pt x="40520" y="51700"/>
                </a:lnTo>
                <a:lnTo>
                  <a:pt x="40350" y="52170"/>
                </a:lnTo>
                <a:lnTo>
                  <a:pt x="40190" y="52400"/>
                </a:lnTo>
                <a:lnTo>
                  <a:pt x="40160" y="52470"/>
                </a:lnTo>
                <a:lnTo>
                  <a:pt x="40180" y="52530"/>
                </a:lnTo>
                <a:lnTo>
                  <a:pt x="40300" y="52560"/>
                </a:lnTo>
                <a:lnTo>
                  <a:pt x="40380" y="52610"/>
                </a:lnTo>
                <a:lnTo>
                  <a:pt x="40430" y="52680"/>
                </a:lnTo>
                <a:lnTo>
                  <a:pt x="40450" y="52740"/>
                </a:lnTo>
                <a:lnTo>
                  <a:pt x="40300" y="53040"/>
                </a:lnTo>
                <a:lnTo>
                  <a:pt x="39990" y="53080"/>
                </a:lnTo>
                <a:lnTo>
                  <a:pt x="39760" y="53040"/>
                </a:lnTo>
                <a:lnTo>
                  <a:pt x="39560" y="53040"/>
                </a:lnTo>
                <a:lnTo>
                  <a:pt x="39250" y="53160"/>
                </a:lnTo>
                <a:lnTo>
                  <a:pt x="39340" y="53430"/>
                </a:lnTo>
                <a:lnTo>
                  <a:pt x="39720" y="53950"/>
                </a:lnTo>
                <a:lnTo>
                  <a:pt x="40120" y="54250"/>
                </a:lnTo>
                <a:lnTo>
                  <a:pt x="40230" y="54310"/>
                </a:lnTo>
                <a:lnTo>
                  <a:pt x="40270" y="54410"/>
                </a:lnTo>
                <a:lnTo>
                  <a:pt x="40300" y="54570"/>
                </a:lnTo>
                <a:lnTo>
                  <a:pt x="40250" y="55170"/>
                </a:lnTo>
                <a:lnTo>
                  <a:pt x="40090" y="55470"/>
                </a:lnTo>
                <a:lnTo>
                  <a:pt x="39920" y="55650"/>
                </a:lnTo>
                <a:lnTo>
                  <a:pt x="39680" y="55780"/>
                </a:lnTo>
                <a:lnTo>
                  <a:pt x="39180" y="55690"/>
                </a:lnTo>
                <a:lnTo>
                  <a:pt x="39240" y="55910"/>
                </a:lnTo>
                <a:lnTo>
                  <a:pt x="39250" y="56020"/>
                </a:lnTo>
                <a:lnTo>
                  <a:pt x="39240" y="56140"/>
                </a:lnTo>
                <a:lnTo>
                  <a:pt x="39170" y="56290"/>
                </a:lnTo>
                <a:lnTo>
                  <a:pt x="39130" y="56490"/>
                </a:lnTo>
                <a:lnTo>
                  <a:pt x="39150" y="56780"/>
                </a:lnTo>
                <a:lnTo>
                  <a:pt x="39090" y="57470"/>
                </a:lnTo>
                <a:lnTo>
                  <a:pt x="38820" y="58160"/>
                </a:lnTo>
                <a:lnTo>
                  <a:pt x="38570" y="58480"/>
                </a:lnTo>
                <a:lnTo>
                  <a:pt x="38500" y="58530"/>
                </a:lnTo>
                <a:lnTo>
                  <a:pt x="38270" y="58530"/>
                </a:lnTo>
                <a:lnTo>
                  <a:pt x="37920" y="58470"/>
                </a:lnTo>
                <a:lnTo>
                  <a:pt x="37800" y="58410"/>
                </a:lnTo>
                <a:lnTo>
                  <a:pt x="37470" y="58110"/>
                </a:lnTo>
                <a:lnTo>
                  <a:pt x="37250" y="58010"/>
                </a:lnTo>
                <a:lnTo>
                  <a:pt x="37150" y="58130"/>
                </a:lnTo>
                <a:lnTo>
                  <a:pt x="37130" y="58180"/>
                </a:lnTo>
                <a:lnTo>
                  <a:pt x="37100" y="58300"/>
                </a:lnTo>
                <a:lnTo>
                  <a:pt x="37090" y="58510"/>
                </a:lnTo>
                <a:lnTo>
                  <a:pt x="37100" y="58720"/>
                </a:lnTo>
                <a:lnTo>
                  <a:pt x="37140" y="58880"/>
                </a:lnTo>
                <a:lnTo>
                  <a:pt x="37230" y="58990"/>
                </a:lnTo>
                <a:lnTo>
                  <a:pt x="37400" y="59300"/>
                </a:lnTo>
                <a:lnTo>
                  <a:pt x="37390" y="59540"/>
                </a:lnTo>
                <a:lnTo>
                  <a:pt x="37280" y="59700"/>
                </a:lnTo>
                <a:lnTo>
                  <a:pt x="37170" y="59940"/>
                </a:lnTo>
                <a:lnTo>
                  <a:pt x="37130" y="60200"/>
                </a:lnTo>
                <a:lnTo>
                  <a:pt x="37120" y="60260"/>
                </a:lnTo>
                <a:lnTo>
                  <a:pt x="37050" y="60250"/>
                </a:lnTo>
                <a:lnTo>
                  <a:pt x="36360" y="59950"/>
                </a:lnTo>
                <a:lnTo>
                  <a:pt x="35900" y="60100"/>
                </a:lnTo>
                <a:lnTo>
                  <a:pt x="35180" y="59840"/>
                </a:lnTo>
                <a:lnTo>
                  <a:pt x="34680" y="59900"/>
                </a:lnTo>
                <a:lnTo>
                  <a:pt x="34530" y="59830"/>
                </a:lnTo>
                <a:lnTo>
                  <a:pt x="34360" y="59740"/>
                </a:lnTo>
                <a:lnTo>
                  <a:pt x="33770" y="59810"/>
                </a:lnTo>
                <a:lnTo>
                  <a:pt x="33570" y="59620"/>
                </a:lnTo>
                <a:lnTo>
                  <a:pt x="33290" y="59350"/>
                </a:lnTo>
                <a:lnTo>
                  <a:pt x="33260" y="59150"/>
                </a:lnTo>
                <a:lnTo>
                  <a:pt x="33370" y="58900"/>
                </a:lnTo>
                <a:lnTo>
                  <a:pt x="33380" y="58840"/>
                </a:lnTo>
                <a:lnTo>
                  <a:pt x="33320" y="58820"/>
                </a:lnTo>
                <a:lnTo>
                  <a:pt x="33240" y="58820"/>
                </a:lnTo>
                <a:lnTo>
                  <a:pt x="33170" y="58840"/>
                </a:lnTo>
                <a:lnTo>
                  <a:pt x="33010" y="58800"/>
                </a:lnTo>
                <a:lnTo>
                  <a:pt x="32840" y="58750"/>
                </a:lnTo>
                <a:lnTo>
                  <a:pt x="32550" y="58760"/>
                </a:lnTo>
                <a:lnTo>
                  <a:pt x="32390" y="58810"/>
                </a:lnTo>
                <a:lnTo>
                  <a:pt x="32350" y="58980"/>
                </a:lnTo>
                <a:lnTo>
                  <a:pt x="32310" y="59370"/>
                </a:lnTo>
                <a:lnTo>
                  <a:pt x="32230" y="59700"/>
                </a:lnTo>
                <a:lnTo>
                  <a:pt x="32230" y="59910"/>
                </a:lnTo>
                <a:lnTo>
                  <a:pt x="32290" y="60110"/>
                </a:lnTo>
                <a:lnTo>
                  <a:pt x="32180" y="60180"/>
                </a:lnTo>
                <a:lnTo>
                  <a:pt x="32030" y="60130"/>
                </a:lnTo>
                <a:lnTo>
                  <a:pt x="31650" y="59890"/>
                </a:lnTo>
                <a:lnTo>
                  <a:pt x="31130" y="59500"/>
                </a:lnTo>
                <a:lnTo>
                  <a:pt x="31090" y="59450"/>
                </a:lnTo>
                <a:lnTo>
                  <a:pt x="31020" y="59400"/>
                </a:lnTo>
                <a:lnTo>
                  <a:pt x="30970" y="59380"/>
                </a:lnTo>
                <a:lnTo>
                  <a:pt x="30700" y="59410"/>
                </a:lnTo>
                <a:lnTo>
                  <a:pt x="30250" y="59320"/>
                </a:lnTo>
                <a:lnTo>
                  <a:pt x="29660" y="58920"/>
                </a:lnTo>
                <a:lnTo>
                  <a:pt x="29550" y="58740"/>
                </a:lnTo>
                <a:lnTo>
                  <a:pt x="29580" y="58090"/>
                </a:lnTo>
                <a:lnTo>
                  <a:pt x="29580" y="5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