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Sud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31990" y="70850"/>
                </a:moveTo>
                <a:lnTo>
                  <a:pt x="32520" y="70880"/>
                </a:lnTo>
                <a:lnTo>
                  <a:pt x="33150" y="71010"/>
                </a:lnTo>
                <a:lnTo>
                  <a:pt x="33610" y="71280"/>
                </a:lnTo>
                <a:lnTo>
                  <a:pt x="33610" y="71760"/>
                </a:lnTo>
                <a:lnTo>
                  <a:pt x="33210" y="72010"/>
                </a:lnTo>
                <a:lnTo>
                  <a:pt x="32560" y="72080"/>
                </a:lnTo>
                <a:lnTo>
                  <a:pt x="31320" y="72010"/>
                </a:lnTo>
                <a:lnTo>
                  <a:pt x="30760" y="71890"/>
                </a:lnTo>
                <a:lnTo>
                  <a:pt x="30280" y="71590"/>
                </a:lnTo>
                <a:lnTo>
                  <a:pt x="29470" y="70850"/>
                </a:lnTo>
                <a:lnTo>
                  <a:pt x="29580" y="70510"/>
                </a:lnTo>
                <a:lnTo>
                  <a:pt x="29720" y="70370"/>
                </a:lnTo>
                <a:lnTo>
                  <a:pt x="29900" y="70420"/>
                </a:lnTo>
                <a:lnTo>
                  <a:pt x="30110" y="70630"/>
                </a:lnTo>
                <a:lnTo>
                  <a:pt x="30470" y="70380"/>
                </a:lnTo>
                <a:lnTo>
                  <a:pt x="30650" y="70470"/>
                </a:lnTo>
                <a:lnTo>
                  <a:pt x="30770" y="70700"/>
                </a:lnTo>
                <a:lnTo>
                  <a:pt x="30990" y="70850"/>
                </a:lnTo>
                <a:lnTo>
                  <a:pt x="31990" y="70850"/>
                </a:lnTo>
                <a:close/>
                <a:moveTo>
                  <a:pt x="51650" y="66590"/>
                </a:moveTo>
                <a:lnTo>
                  <a:pt x="51720" y="67180"/>
                </a:lnTo>
                <a:lnTo>
                  <a:pt x="51820" y="67770"/>
                </a:lnTo>
                <a:lnTo>
                  <a:pt x="51790" y="67930"/>
                </a:lnTo>
                <a:lnTo>
                  <a:pt x="49150" y="67640"/>
                </a:lnTo>
                <a:lnTo>
                  <a:pt x="48310" y="67680"/>
                </a:lnTo>
                <a:lnTo>
                  <a:pt x="48040" y="67640"/>
                </a:lnTo>
                <a:lnTo>
                  <a:pt x="47110" y="67040"/>
                </a:lnTo>
                <a:lnTo>
                  <a:pt x="46830" y="66950"/>
                </a:lnTo>
                <a:lnTo>
                  <a:pt x="42600" y="66260"/>
                </a:lnTo>
                <a:lnTo>
                  <a:pt x="40690" y="66460"/>
                </a:lnTo>
                <a:lnTo>
                  <a:pt x="40400" y="66380"/>
                </a:lnTo>
                <a:lnTo>
                  <a:pt x="40570" y="65940"/>
                </a:lnTo>
                <a:lnTo>
                  <a:pt x="40990" y="65770"/>
                </a:lnTo>
                <a:lnTo>
                  <a:pt x="42140" y="65780"/>
                </a:lnTo>
                <a:lnTo>
                  <a:pt x="42140" y="65570"/>
                </a:lnTo>
                <a:lnTo>
                  <a:pt x="40010" y="65340"/>
                </a:lnTo>
                <a:lnTo>
                  <a:pt x="37430" y="65360"/>
                </a:lnTo>
                <a:lnTo>
                  <a:pt x="36680" y="65570"/>
                </a:lnTo>
                <a:lnTo>
                  <a:pt x="35650" y="66180"/>
                </a:lnTo>
                <a:lnTo>
                  <a:pt x="35260" y="66260"/>
                </a:lnTo>
                <a:lnTo>
                  <a:pt x="35010" y="66130"/>
                </a:lnTo>
                <a:lnTo>
                  <a:pt x="34730" y="65510"/>
                </a:lnTo>
                <a:lnTo>
                  <a:pt x="34500" y="65320"/>
                </a:lnTo>
                <a:lnTo>
                  <a:pt x="34070" y="65580"/>
                </a:lnTo>
                <a:lnTo>
                  <a:pt x="33840" y="66240"/>
                </a:lnTo>
                <a:lnTo>
                  <a:pt x="33610" y="66730"/>
                </a:lnTo>
                <a:lnTo>
                  <a:pt x="33170" y="66490"/>
                </a:lnTo>
                <a:lnTo>
                  <a:pt x="32970" y="66490"/>
                </a:lnTo>
                <a:lnTo>
                  <a:pt x="32600" y="66730"/>
                </a:lnTo>
                <a:lnTo>
                  <a:pt x="32280" y="66560"/>
                </a:lnTo>
                <a:lnTo>
                  <a:pt x="32140" y="66120"/>
                </a:lnTo>
                <a:lnTo>
                  <a:pt x="32300" y="65570"/>
                </a:lnTo>
                <a:lnTo>
                  <a:pt x="31850" y="65710"/>
                </a:lnTo>
                <a:lnTo>
                  <a:pt x="31450" y="66590"/>
                </a:lnTo>
                <a:lnTo>
                  <a:pt x="30990" y="66950"/>
                </a:lnTo>
                <a:lnTo>
                  <a:pt x="31020" y="66490"/>
                </a:lnTo>
                <a:lnTo>
                  <a:pt x="31120" y="66090"/>
                </a:lnTo>
                <a:lnTo>
                  <a:pt x="31430" y="65320"/>
                </a:lnTo>
                <a:lnTo>
                  <a:pt x="31180" y="65530"/>
                </a:lnTo>
                <a:lnTo>
                  <a:pt x="30820" y="66000"/>
                </a:lnTo>
                <a:lnTo>
                  <a:pt x="30560" y="66260"/>
                </a:lnTo>
                <a:lnTo>
                  <a:pt x="30530" y="66180"/>
                </a:lnTo>
                <a:lnTo>
                  <a:pt x="30350" y="66110"/>
                </a:lnTo>
                <a:lnTo>
                  <a:pt x="30010" y="66030"/>
                </a:lnTo>
                <a:lnTo>
                  <a:pt x="29890" y="66090"/>
                </a:lnTo>
                <a:lnTo>
                  <a:pt x="29900" y="66220"/>
                </a:lnTo>
                <a:lnTo>
                  <a:pt x="29940" y="66370"/>
                </a:lnTo>
                <a:lnTo>
                  <a:pt x="29910" y="66490"/>
                </a:lnTo>
                <a:lnTo>
                  <a:pt x="28510" y="67610"/>
                </a:lnTo>
                <a:lnTo>
                  <a:pt x="26230" y="68670"/>
                </a:lnTo>
                <a:lnTo>
                  <a:pt x="25650" y="69240"/>
                </a:lnTo>
                <a:lnTo>
                  <a:pt x="25100" y="70160"/>
                </a:lnTo>
                <a:lnTo>
                  <a:pt x="26440" y="71590"/>
                </a:lnTo>
                <a:lnTo>
                  <a:pt x="26640" y="72120"/>
                </a:lnTo>
                <a:lnTo>
                  <a:pt x="26800" y="72780"/>
                </a:lnTo>
                <a:lnTo>
                  <a:pt x="26730" y="73030"/>
                </a:lnTo>
                <a:lnTo>
                  <a:pt x="26300" y="73140"/>
                </a:lnTo>
                <a:lnTo>
                  <a:pt x="24190" y="73130"/>
                </a:lnTo>
                <a:lnTo>
                  <a:pt x="23880" y="73080"/>
                </a:lnTo>
                <a:lnTo>
                  <a:pt x="23570" y="72930"/>
                </a:lnTo>
                <a:lnTo>
                  <a:pt x="23340" y="72690"/>
                </a:lnTo>
                <a:lnTo>
                  <a:pt x="23220" y="72200"/>
                </a:lnTo>
                <a:lnTo>
                  <a:pt x="21180" y="69260"/>
                </a:lnTo>
                <a:lnTo>
                  <a:pt x="21080" y="69180"/>
                </a:lnTo>
                <a:lnTo>
                  <a:pt x="20830" y="69080"/>
                </a:lnTo>
                <a:lnTo>
                  <a:pt x="20720" y="69010"/>
                </a:lnTo>
                <a:lnTo>
                  <a:pt x="20610" y="68880"/>
                </a:lnTo>
                <a:lnTo>
                  <a:pt x="20580" y="68780"/>
                </a:lnTo>
                <a:lnTo>
                  <a:pt x="20570" y="68680"/>
                </a:lnTo>
                <a:lnTo>
                  <a:pt x="20480" y="68530"/>
                </a:lnTo>
                <a:lnTo>
                  <a:pt x="19890" y="67970"/>
                </a:lnTo>
                <a:lnTo>
                  <a:pt x="16800" y="65700"/>
                </a:lnTo>
                <a:lnTo>
                  <a:pt x="16240" y="65420"/>
                </a:lnTo>
                <a:lnTo>
                  <a:pt x="15270" y="65260"/>
                </a:lnTo>
                <a:lnTo>
                  <a:pt x="14860" y="65090"/>
                </a:lnTo>
                <a:lnTo>
                  <a:pt x="14510" y="64840"/>
                </a:lnTo>
                <a:lnTo>
                  <a:pt x="14370" y="64520"/>
                </a:lnTo>
                <a:lnTo>
                  <a:pt x="14300" y="64160"/>
                </a:lnTo>
                <a:lnTo>
                  <a:pt x="14120" y="64050"/>
                </a:lnTo>
                <a:lnTo>
                  <a:pt x="13850" y="64030"/>
                </a:lnTo>
                <a:lnTo>
                  <a:pt x="13510" y="63950"/>
                </a:lnTo>
                <a:lnTo>
                  <a:pt x="12690" y="63620"/>
                </a:lnTo>
                <a:lnTo>
                  <a:pt x="12420" y="63470"/>
                </a:lnTo>
                <a:lnTo>
                  <a:pt x="12210" y="63720"/>
                </a:lnTo>
                <a:lnTo>
                  <a:pt x="11610" y="63500"/>
                </a:lnTo>
                <a:lnTo>
                  <a:pt x="10970" y="63770"/>
                </a:lnTo>
                <a:lnTo>
                  <a:pt x="10290" y="64190"/>
                </a:lnTo>
                <a:lnTo>
                  <a:pt x="9590" y="64400"/>
                </a:lnTo>
                <a:lnTo>
                  <a:pt x="9010" y="64280"/>
                </a:lnTo>
                <a:lnTo>
                  <a:pt x="8280" y="63990"/>
                </a:lnTo>
                <a:lnTo>
                  <a:pt x="7660" y="63640"/>
                </a:lnTo>
                <a:lnTo>
                  <a:pt x="7400" y="63360"/>
                </a:lnTo>
                <a:lnTo>
                  <a:pt x="7120" y="62990"/>
                </a:lnTo>
                <a:lnTo>
                  <a:pt x="5930" y="62380"/>
                </a:lnTo>
                <a:lnTo>
                  <a:pt x="5710" y="61890"/>
                </a:lnTo>
                <a:lnTo>
                  <a:pt x="5830" y="61830"/>
                </a:lnTo>
                <a:lnTo>
                  <a:pt x="6600" y="61750"/>
                </a:lnTo>
                <a:lnTo>
                  <a:pt x="7480" y="61920"/>
                </a:lnTo>
                <a:lnTo>
                  <a:pt x="9250" y="61740"/>
                </a:lnTo>
                <a:lnTo>
                  <a:pt x="10990" y="61370"/>
                </a:lnTo>
                <a:lnTo>
                  <a:pt x="14190" y="60710"/>
                </a:lnTo>
                <a:lnTo>
                  <a:pt x="17430" y="60450"/>
                </a:lnTo>
                <a:lnTo>
                  <a:pt x="18770" y="60780"/>
                </a:lnTo>
                <a:lnTo>
                  <a:pt x="20100" y="61230"/>
                </a:lnTo>
                <a:lnTo>
                  <a:pt x="21620" y="61670"/>
                </a:lnTo>
                <a:lnTo>
                  <a:pt x="23140" y="61790"/>
                </a:lnTo>
                <a:lnTo>
                  <a:pt x="23080" y="60990"/>
                </a:lnTo>
                <a:lnTo>
                  <a:pt x="23520" y="60330"/>
                </a:lnTo>
                <a:lnTo>
                  <a:pt x="24260" y="60310"/>
                </a:lnTo>
                <a:lnTo>
                  <a:pt x="25000" y="60310"/>
                </a:lnTo>
                <a:lnTo>
                  <a:pt x="26020" y="60030"/>
                </a:lnTo>
                <a:lnTo>
                  <a:pt x="27040" y="59740"/>
                </a:lnTo>
                <a:lnTo>
                  <a:pt x="28070" y="59890"/>
                </a:lnTo>
                <a:lnTo>
                  <a:pt x="29130" y="59840"/>
                </a:lnTo>
                <a:lnTo>
                  <a:pt x="29770" y="60160"/>
                </a:lnTo>
                <a:lnTo>
                  <a:pt x="30310" y="60340"/>
                </a:lnTo>
                <a:lnTo>
                  <a:pt x="31030" y="59730"/>
                </a:lnTo>
                <a:lnTo>
                  <a:pt x="32060" y="59590"/>
                </a:lnTo>
                <a:lnTo>
                  <a:pt x="32930" y="59670"/>
                </a:lnTo>
                <a:lnTo>
                  <a:pt x="33490" y="60150"/>
                </a:lnTo>
                <a:lnTo>
                  <a:pt x="33950" y="60720"/>
                </a:lnTo>
                <a:lnTo>
                  <a:pt x="34660" y="61080"/>
                </a:lnTo>
                <a:lnTo>
                  <a:pt x="34370" y="61660"/>
                </a:lnTo>
                <a:lnTo>
                  <a:pt x="34050" y="62380"/>
                </a:lnTo>
                <a:lnTo>
                  <a:pt x="35670" y="62790"/>
                </a:lnTo>
                <a:lnTo>
                  <a:pt x="37700" y="62470"/>
                </a:lnTo>
                <a:lnTo>
                  <a:pt x="38710" y="62370"/>
                </a:lnTo>
                <a:lnTo>
                  <a:pt x="39720" y="62400"/>
                </a:lnTo>
                <a:lnTo>
                  <a:pt x="40860" y="62100"/>
                </a:lnTo>
                <a:lnTo>
                  <a:pt x="41860" y="61700"/>
                </a:lnTo>
                <a:lnTo>
                  <a:pt x="43520" y="61930"/>
                </a:lnTo>
                <a:lnTo>
                  <a:pt x="45210" y="61890"/>
                </a:lnTo>
                <a:lnTo>
                  <a:pt x="46050" y="62000"/>
                </a:lnTo>
                <a:lnTo>
                  <a:pt x="46850" y="62090"/>
                </a:lnTo>
                <a:lnTo>
                  <a:pt x="47580" y="61870"/>
                </a:lnTo>
                <a:lnTo>
                  <a:pt x="48350" y="62080"/>
                </a:lnTo>
                <a:lnTo>
                  <a:pt x="49560" y="63070"/>
                </a:lnTo>
                <a:lnTo>
                  <a:pt x="50580" y="64020"/>
                </a:lnTo>
                <a:lnTo>
                  <a:pt x="50840" y="65480"/>
                </a:lnTo>
                <a:lnTo>
                  <a:pt x="51650" y="66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