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Sud-Est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Haiti • State Map | Fully Editable Vector Shape</a:t>
            </a:r>
          </a:p>
        </p:txBody>
      </p:sp>
      <p:sp>
        <p:nvSpPr>
          <p:cNvPr id="101" name="Sud-Est"/>
          <p:cNvSpPr/>
          <p:nvPr/>
        </p:nvSpPr>
        <p:spPr>
          <a:xfrm>
            <a:off x="2872766" y="1325880"/>
            <a:ext cx="6446161" cy="4937760"/>
          </a:xfrm>
          <a:custGeom>
            <a:avLst/>
            <a:gdLst/>
            <a:ahLst/>
            <a:cxnLst/>
            <a:rect l="0" t="0" r="100000" b="76600"/>
            <a:pathLst>
              <a:path w="100000" h="76600">
                <a:moveTo>
                  <a:pt x="92840" y="64140"/>
                </a:moveTo>
                <a:lnTo>
                  <a:pt x="92820" y="64170"/>
                </a:lnTo>
                <a:lnTo>
                  <a:pt x="91400" y="66610"/>
                </a:lnTo>
                <a:lnTo>
                  <a:pt x="91150" y="67250"/>
                </a:lnTo>
                <a:lnTo>
                  <a:pt x="91060" y="67910"/>
                </a:lnTo>
                <a:lnTo>
                  <a:pt x="91110" y="68220"/>
                </a:lnTo>
                <a:lnTo>
                  <a:pt x="91450" y="69190"/>
                </a:lnTo>
                <a:lnTo>
                  <a:pt x="91530" y="69560"/>
                </a:lnTo>
                <a:lnTo>
                  <a:pt x="91510" y="70120"/>
                </a:lnTo>
                <a:lnTo>
                  <a:pt x="91580" y="71090"/>
                </a:lnTo>
                <a:lnTo>
                  <a:pt x="91460" y="71670"/>
                </a:lnTo>
                <a:lnTo>
                  <a:pt x="91080" y="72690"/>
                </a:lnTo>
                <a:lnTo>
                  <a:pt x="90560" y="72330"/>
                </a:lnTo>
                <a:lnTo>
                  <a:pt x="88330" y="69420"/>
                </a:lnTo>
                <a:lnTo>
                  <a:pt x="87360" y="68540"/>
                </a:lnTo>
                <a:lnTo>
                  <a:pt x="86240" y="67840"/>
                </a:lnTo>
                <a:lnTo>
                  <a:pt x="83730" y="66980"/>
                </a:lnTo>
                <a:lnTo>
                  <a:pt x="82690" y="66430"/>
                </a:lnTo>
                <a:lnTo>
                  <a:pt x="81650" y="66030"/>
                </a:lnTo>
                <a:lnTo>
                  <a:pt x="80410" y="66030"/>
                </a:lnTo>
                <a:lnTo>
                  <a:pt x="77870" y="66460"/>
                </a:lnTo>
                <a:lnTo>
                  <a:pt x="74550" y="66430"/>
                </a:lnTo>
                <a:lnTo>
                  <a:pt x="69900" y="66490"/>
                </a:lnTo>
                <a:lnTo>
                  <a:pt x="67400" y="66950"/>
                </a:lnTo>
                <a:lnTo>
                  <a:pt x="66750" y="66610"/>
                </a:lnTo>
                <a:lnTo>
                  <a:pt x="66370" y="66460"/>
                </a:lnTo>
                <a:lnTo>
                  <a:pt x="66200" y="66590"/>
                </a:lnTo>
                <a:lnTo>
                  <a:pt x="66410" y="67890"/>
                </a:lnTo>
                <a:lnTo>
                  <a:pt x="66110" y="68220"/>
                </a:lnTo>
                <a:lnTo>
                  <a:pt x="65740" y="68220"/>
                </a:lnTo>
                <a:lnTo>
                  <a:pt x="64870" y="67890"/>
                </a:lnTo>
                <a:lnTo>
                  <a:pt x="64380" y="67800"/>
                </a:lnTo>
                <a:lnTo>
                  <a:pt x="60630" y="68140"/>
                </a:lnTo>
                <a:lnTo>
                  <a:pt x="59860" y="68090"/>
                </a:lnTo>
                <a:lnTo>
                  <a:pt x="59920" y="68250"/>
                </a:lnTo>
                <a:lnTo>
                  <a:pt x="60020" y="68630"/>
                </a:lnTo>
                <a:lnTo>
                  <a:pt x="60080" y="68780"/>
                </a:lnTo>
                <a:lnTo>
                  <a:pt x="59610" y="68750"/>
                </a:lnTo>
                <a:lnTo>
                  <a:pt x="59420" y="68700"/>
                </a:lnTo>
                <a:lnTo>
                  <a:pt x="59190" y="68530"/>
                </a:lnTo>
                <a:lnTo>
                  <a:pt x="58310" y="69100"/>
                </a:lnTo>
                <a:lnTo>
                  <a:pt x="56550" y="68930"/>
                </a:lnTo>
                <a:lnTo>
                  <a:pt x="55690" y="69260"/>
                </a:lnTo>
                <a:lnTo>
                  <a:pt x="54850" y="68770"/>
                </a:lnTo>
                <a:lnTo>
                  <a:pt x="53720" y="68330"/>
                </a:lnTo>
                <a:lnTo>
                  <a:pt x="52510" y="68010"/>
                </a:lnTo>
                <a:lnTo>
                  <a:pt x="51790" y="67930"/>
                </a:lnTo>
                <a:lnTo>
                  <a:pt x="51820" y="67770"/>
                </a:lnTo>
                <a:lnTo>
                  <a:pt x="51720" y="67180"/>
                </a:lnTo>
                <a:lnTo>
                  <a:pt x="51650" y="66590"/>
                </a:lnTo>
                <a:lnTo>
                  <a:pt x="51590" y="65860"/>
                </a:lnTo>
                <a:lnTo>
                  <a:pt x="51580" y="65120"/>
                </a:lnTo>
                <a:lnTo>
                  <a:pt x="51990" y="64170"/>
                </a:lnTo>
                <a:lnTo>
                  <a:pt x="52120" y="63170"/>
                </a:lnTo>
                <a:lnTo>
                  <a:pt x="52580" y="63780"/>
                </a:lnTo>
                <a:lnTo>
                  <a:pt x="52960" y="64520"/>
                </a:lnTo>
                <a:lnTo>
                  <a:pt x="53640" y="64430"/>
                </a:lnTo>
                <a:lnTo>
                  <a:pt x="54490" y="64240"/>
                </a:lnTo>
                <a:lnTo>
                  <a:pt x="54980" y="64280"/>
                </a:lnTo>
                <a:lnTo>
                  <a:pt x="55460" y="64300"/>
                </a:lnTo>
                <a:lnTo>
                  <a:pt x="55820" y="64830"/>
                </a:lnTo>
                <a:lnTo>
                  <a:pt x="56500" y="65180"/>
                </a:lnTo>
                <a:lnTo>
                  <a:pt x="56860" y="64790"/>
                </a:lnTo>
                <a:lnTo>
                  <a:pt x="57400" y="64470"/>
                </a:lnTo>
                <a:lnTo>
                  <a:pt x="58490" y="64830"/>
                </a:lnTo>
                <a:lnTo>
                  <a:pt x="59540" y="65100"/>
                </a:lnTo>
                <a:lnTo>
                  <a:pt x="59790" y="64630"/>
                </a:lnTo>
                <a:lnTo>
                  <a:pt x="60180" y="64320"/>
                </a:lnTo>
                <a:lnTo>
                  <a:pt x="60350" y="63900"/>
                </a:lnTo>
                <a:lnTo>
                  <a:pt x="60440" y="63420"/>
                </a:lnTo>
                <a:lnTo>
                  <a:pt x="60940" y="63700"/>
                </a:lnTo>
                <a:lnTo>
                  <a:pt x="61490" y="63780"/>
                </a:lnTo>
                <a:lnTo>
                  <a:pt x="61840" y="63440"/>
                </a:lnTo>
                <a:lnTo>
                  <a:pt x="62210" y="63120"/>
                </a:lnTo>
                <a:lnTo>
                  <a:pt x="62830" y="63100"/>
                </a:lnTo>
                <a:lnTo>
                  <a:pt x="63440" y="63020"/>
                </a:lnTo>
                <a:lnTo>
                  <a:pt x="63810" y="62710"/>
                </a:lnTo>
                <a:lnTo>
                  <a:pt x="64230" y="62660"/>
                </a:lnTo>
                <a:lnTo>
                  <a:pt x="64970" y="62570"/>
                </a:lnTo>
                <a:lnTo>
                  <a:pt x="65750" y="62230"/>
                </a:lnTo>
                <a:lnTo>
                  <a:pt x="66140" y="62220"/>
                </a:lnTo>
                <a:lnTo>
                  <a:pt x="66460" y="61970"/>
                </a:lnTo>
                <a:lnTo>
                  <a:pt x="67250" y="61020"/>
                </a:lnTo>
                <a:lnTo>
                  <a:pt x="68300" y="60520"/>
                </a:lnTo>
                <a:lnTo>
                  <a:pt x="69450" y="60600"/>
                </a:lnTo>
                <a:lnTo>
                  <a:pt x="70290" y="61010"/>
                </a:lnTo>
                <a:lnTo>
                  <a:pt x="70900" y="61320"/>
                </a:lnTo>
                <a:lnTo>
                  <a:pt x="71820" y="61250"/>
                </a:lnTo>
                <a:lnTo>
                  <a:pt x="72210" y="61780"/>
                </a:lnTo>
                <a:lnTo>
                  <a:pt x="72650" y="62280"/>
                </a:lnTo>
                <a:lnTo>
                  <a:pt x="75290" y="62440"/>
                </a:lnTo>
                <a:lnTo>
                  <a:pt x="78010" y="62270"/>
                </a:lnTo>
                <a:lnTo>
                  <a:pt x="80780" y="62840"/>
                </a:lnTo>
                <a:lnTo>
                  <a:pt x="83540" y="63470"/>
                </a:lnTo>
                <a:lnTo>
                  <a:pt x="86220" y="63430"/>
                </a:lnTo>
                <a:lnTo>
                  <a:pt x="88370" y="63600"/>
                </a:lnTo>
                <a:lnTo>
                  <a:pt x="90020" y="64630"/>
                </a:lnTo>
                <a:lnTo>
                  <a:pt x="92810" y="64140"/>
                </a:lnTo>
                <a:lnTo>
                  <a:pt x="92840" y="641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