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Oues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72290" y="44850"/>
                </a:moveTo>
                <a:lnTo>
                  <a:pt x="73130" y="45970"/>
                </a:lnTo>
                <a:lnTo>
                  <a:pt x="74170" y="46630"/>
                </a:lnTo>
                <a:lnTo>
                  <a:pt x="75260" y="46910"/>
                </a:lnTo>
                <a:lnTo>
                  <a:pt x="76210" y="47570"/>
                </a:lnTo>
                <a:lnTo>
                  <a:pt x="78130" y="49470"/>
                </a:lnTo>
                <a:lnTo>
                  <a:pt x="80570" y="50310"/>
                </a:lnTo>
                <a:lnTo>
                  <a:pt x="83090" y="49490"/>
                </a:lnTo>
                <a:lnTo>
                  <a:pt x="85660" y="49020"/>
                </a:lnTo>
                <a:lnTo>
                  <a:pt x="86750" y="49400"/>
                </a:lnTo>
                <a:lnTo>
                  <a:pt x="87820" y="49790"/>
                </a:lnTo>
                <a:lnTo>
                  <a:pt x="89150" y="50140"/>
                </a:lnTo>
                <a:lnTo>
                  <a:pt x="90360" y="50860"/>
                </a:lnTo>
                <a:lnTo>
                  <a:pt x="90570" y="51120"/>
                </a:lnTo>
                <a:lnTo>
                  <a:pt x="90580" y="51130"/>
                </a:lnTo>
                <a:lnTo>
                  <a:pt x="90500" y="51180"/>
                </a:lnTo>
                <a:lnTo>
                  <a:pt x="90070" y="51670"/>
                </a:lnTo>
                <a:lnTo>
                  <a:pt x="89410" y="52790"/>
                </a:lnTo>
                <a:lnTo>
                  <a:pt x="89000" y="53240"/>
                </a:lnTo>
                <a:lnTo>
                  <a:pt x="87760" y="53670"/>
                </a:lnTo>
                <a:lnTo>
                  <a:pt x="85360" y="53220"/>
                </a:lnTo>
                <a:lnTo>
                  <a:pt x="84180" y="53470"/>
                </a:lnTo>
                <a:lnTo>
                  <a:pt x="83630" y="53890"/>
                </a:lnTo>
                <a:lnTo>
                  <a:pt x="83910" y="54440"/>
                </a:lnTo>
                <a:lnTo>
                  <a:pt x="86800" y="57410"/>
                </a:lnTo>
                <a:lnTo>
                  <a:pt x="87000" y="57720"/>
                </a:lnTo>
                <a:lnTo>
                  <a:pt x="87080" y="58230"/>
                </a:lnTo>
                <a:lnTo>
                  <a:pt x="86910" y="58410"/>
                </a:lnTo>
                <a:lnTo>
                  <a:pt x="86670" y="58550"/>
                </a:lnTo>
                <a:lnTo>
                  <a:pt x="86550" y="58920"/>
                </a:lnTo>
                <a:lnTo>
                  <a:pt x="86740" y="59540"/>
                </a:lnTo>
                <a:lnTo>
                  <a:pt x="87220" y="59810"/>
                </a:lnTo>
                <a:lnTo>
                  <a:pt x="88470" y="60120"/>
                </a:lnTo>
                <a:lnTo>
                  <a:pt x="88740" y="60360"/>
                </a:lnTo>
                <a:lnTo>
                  <a:pt x="89220" y="61080"/>
                </a:lnTo>
                <a:lnTo>
                  <a:pt x="89480" y="61380"/>
                </a:lnTo>
                <a:lnTo>
                  <a:pt x="90680" y="62180"/>
                </a:lnTo>
                <a:lnTo>
                  <a:pt x="92400" y="62830"/>
                </a:lnTo>
                <a:lnTo>
                  <a:pt x="92850" y="63130"/>
                </a:lnTo>
                <a:lnTo>
                  <a:pt x="93150" y="63390"/>
                </a:lnTo>
                <a:lnTo>
                  <a:pt x="93210" y="63490"/>
                </a:lnTo>
                <a:lnTo>
                  <a:pt x="92840" y="64140"/>
                </a:lnTo>
                <a:lnTo>
                  <a:pt x="92810" y="64140"/>
                </a:lnTo>
                <a:lnTo>
                  <a:pt x="90020" y="64630"/>
                </a:lnTo>
                <a:lnTo>
                  <a:pt x="88370" y="63600"/>
                </a:lnTo>
                <a:lnTo>
                  <a:pt x="86220" y="63430"/>
                </a:lnTo>
                <a:lnTo>
                  <a:pt x="83540" y="63470"/>
                </a:lnTo>
                <a:lnTo>
                  <a:pt x="80780" y="62840"/>
                </a:lnTo>
                <a:lnTo>
                  <a:pt x="78010" y="62270"/>
                </a:lnTo>
                <a:lnTo>
                  <a:pt x="75290" y="62440"/>
                </a:lnTo>
                <a:lnTo>
                  <a:pt x="72650" y="62280"/>
                </a:lnTo>
                <a:lnTo>
                  <a:pt x="72210" y="61780"/>
                </a:lnTo>
                <a:lnTo>
                  <a:pt x="71820" y="61250"/>
                </a:lnTo>
                <a:lnTo>
                  <a:pt x="70900" y="61320"/>
                </a:lnTo>
                <a:lnTo>
                  <a:pt x="70290" y="61010"/>
                </a:lnTo>
                <a:lnTo>
                  <a:pt x="69450" y="60600"/>
                </a:lnTo>
                <a:lnTo>
                  <a:pt x="68300" y="60520"/>
                </a:lnTo>
                <a:lnTo>
                  <a:pt x="67250" y="61020"/>
                </a:lnTo>
                <a:lnTo>
                  <a:pt x="66460" y="61970"/>
                </a:lnTo>
                <a:lnTo>
                  <a:pt x="66140" y="62220"/>
                </a:lnTo>
                <a:lnTo>
                  <a:pt x="65750" y="62230"/>
                </a:lnTo>
                <a:lnTo>
                  <a:pt x="64970" y="62570"/>
                </a:lnTo>
                <a:lnTo>
                  <a:pt x="64230" y="62660"/>
                </a:lnTo>
                <a:lnTo>
                  <a:pt x="63810" y="62710"/>
                </a:lnTo>
                <a:lnTo>
                  <a:pt x="63440" y="63020"/>
                </a:lnTo>
                <a:lnTo>
                  <a:pt x="62830" y="63100"/>
                </a:lnTo>
                <a:lnTo>
                  <a:pt x="62210" y="63120"/>
                </a:lnTo>
                <a:lnTo>
                  <a:pt x="61840" y="63440"/>
                </a:lnTo>
                <a:lnTo>
                  <a:pt x="61490" y="63780"/>
                </a:lnTo>
                <a:lnTo>
                  <a:pt x="60940" y="63700"/>
                </a:lnTo>
                <a:lnTo>
                  <a:pt x="60440" y="63420"/>
                </a:lnTo>
                <a:lnTo>
                  <a:pt x="60350" y="63900"/>
                </a:lnTo>
                <a:lnTo>
                  <a:pt x="60180" y="64320"/>
                </a:lnTo>
                <a:lnTo>
                  <a:pt x="59790" y="64630"/>
                </a:lnTo>
                <a:lnTo>
                  <a:pt x="59540" y="65100"/>
                </a:lnTo>
                <a:lnTo>
                  <a:pt x="58490" y="64830"/>
                </a:lnTo>
                <a:lnTo>
                  <a:pt x="57400" y="64470"/>
                </a:lnTo>
                <a:lnTo>
                  <a:pt x="56860" y="64790"/>
                </a:lnTo>
                <a:lnTo>
                  <a:pt x="56500" y="65180"/>
                </a:lnTo>
                <a:lnTo>
                  <a:pt x="55820" y="64830"/>
                </a:lnTo>
                <a:lnTo>
                  <a:pt x="55460" y="64300"/>
                </a:lnTo>
                <a:lnTo>
                  <a:pt x="54980" y="64280"/>
                </a:lnTo>
                <a:lnTo>
                  <a:pt x="54490" y="64240"/>
                </a:lnTo>
                <a:lnTo>
                  <a:pt x="53640" y="64430"/>
                </a:lnTo>
                <a:lnTo>
                  <a:pt x="52960" y="64520"/>
                </a:lnTo>
                <a:lnTo>
                  <a:pt x="52580" y="63780"/>
                </a:lnTo>
                <a:lnTo>
                  <a:pt x="52120" y="63170"/>
                </a:lnTo>
                <a:lnTo>
                  <a:pt x="51620" y="62540"/>
                </a:lnTo>
                <a:lnTo>
                  <a:pt x="51380" y="61720"/>
                </a:lnTo>
                <a:lnTo>
                  <a:pt x="50830" y="61170"/>
                </a:lnTo>
                <a:lnTo>
                  <a:pt x="50040" y="61130"/>
                </a:lnTo>
                <a:lnTo>
                  <a:pt x="49960" y="60230"/>
                </a:lnTo>
                <a:lnTo>
                  <a:pt x="50460" y="59390"/>
                </a:lnTo>
                <a:lnTo>
                  <a:pt x="50440" y="58990"/>
                </a:lnTo>
                <a:lnTo>
                  <a:pt x="50260" y="58610"/>
                </a:lnTo>
                <a:lnTo>
                  <a:pt x="52510" y="58210"/>
                </a:lnTo>
                <a:lnTo>
                  <a:pt x="55270" y="58880"/>
                </a:lnTo>
                <a:lnTo>
                  <a:pt x="55100" y="59430"/>
                </a:lnTo>
                <a:lnTo>
                  <a:pt x="55710" y="59310"/>
                </a:lnTo>
                <a:lnTo>
                  <a:pt x="56570" y="59010"/>
                </a:lnTo>
                <a:lnTo>
                  <a:pt x="57130" y="59000"/>
                </a:lnTo>
                <a:lnTo>
                  <a:pt x="57590" y="59200"/>
                </a:lnTo>
                <a:lnTo>
                  <a:pt x="59860" y="59590"/>
                </a:lnTo>
                <a:lnTo>
                  <a:pt x="61090" y="59310"/>
                </a:lnTo>
                <a:lnTo>
                  <a:pt x="61960" y="58570"/>
                </a:lnTo>
                <a:lnTo>
                  <a:pt x="62590" y="57530"/>
                </a:lnTo>
                <a:lnTo>
                  <a:pt x="63130" y="56350"/>
                </a:lnTo>
                <a:lnTo>
                  <a:pt x="63900" y="55390"/>
                </a:lnTo>
                <a:lnTo>
                  <a:pt x="64910" y="55170"/>
                </a:lnTo>
                <a:lnTo>
                  <a:pt x="70240" y="55640"/>
                </a:lnTo>
                <a:lnTo>
                  <a:pt x="70430" y="55570"/>
                </a:lnTo>
                <a:lnTo>
                  <a:pt x="70510" y="55410"/>
                </a:lnTo>
                <a:lnTo>
                  <a:pt x="70560" y="55250"/>
                </a:lnTo>
                <a:lnTo>
                  <a:pt x="70670" y="55180"/>
                </a:lnTo>
                <a:lnTo>
                  <a:pt x="70870" y="55220"/>
                </a:lnTo>
                <a:lnTo>
                  <a:pt x="70960" y="55310"/>
                </a:lnTo>
                <a:lnTo>
                  <a:pt x="71030" y="55390"/>
                </a:lnTo>
                <a:lnTo>
                  <a:pt x="71130" y="55430"/>
                </a:lnTo>
                <a:lnTo>
                  <a:pt x="71790" y="56180"/>
                </a:lnTo>
                <a:lnTo>
                  <a:pt x="72100" y="56350"/>
                </a:lnTo>
                <a:lnTo>
                  <a:pt x="72660" y="56200"/>
                </a:lnTo>
                <a:lnTo>
                  <a:pt x="72920" y="55640"/>
                </a:lnTo>
                <a:lnTo>
                  <a:pt x="72990" y="54850"/>
                </a:lnTo>
                <a:lnTo>
                  <a:pt x="72940" y="52800"/>
                </a:lnTo>
                <a:lnTo>
                  <a:pt x="72990" y="52430"/>
                </a:lnTo>
                <a:lnTo>
                  <a:pt x="73210" y="51970"/>
                </a:lnTo>
                <a:lnTo>
                  <a:pt x="73460" y="51700"/>
                </a:lnTo>
                <a:lnTo>
                  <a:pt x="73570" y="51450"/>
                </a:lnTo>
                <a:lnTo>
                  <a:pt x="73400" y="51040"/>
                </a:lnTo>
                <a:lnTo>
                  <a:pt x="73120" y="50840"/>
                </a:lnTo>
                <a:lnTo>
                  <a:pt x="71660" y="50120"/>
                </a:lnTo>
                <a:lnTo>
                  <a:pt x="71270" y="50060"/>
                </a:lnTo>
                <a:lnTo>
                  <a:pt x="70490" y="50030"/>
                </a:lnTo>
                <a:lnTo>
                  <a:pt x="70120" y="49920"/>
                </a:lnTo>
                <a:lnTo>
                  <a:pt x="69470" y="49360"/>
                </a:lnTo>
                <a:lnTo>
                  <a:pt x="68900" y="48660"/>
                </a:lnTo>
                <a:lnTo>
                  <a:pt x="68280" y="48170"/>
                </a:lnTo>
                <a:lnTo>
                  <a:pt x="67500" y="48260"/>
                </a:lnTo>
                <a:lnTo>
                  <a:pt x="66410" y="47600"/>
                </a:lnTo>
                <a:lnTo>
                  <a:pt x="66140" y="47290"/>
                </a:lnTo>
                <a:lnTo>
                  <a:pt x="65870" y="46650"/>
                </a:lnTo>
                <a:lnTo>
                  <a:pt x="64240" y="44100"/>
                </a:lnTo>
                <a:lnTo>
                  <a:pt x="63790" y="43640"/>
                </a:lnTo>
                <a:lnTo>
                  <a:pt x="63150" y="43120"/>
                </a:lnTo>
                <a:lnTo>
                  <a:pt x="62480" y="42690"/>
                </a:lnTo>
                <a:lnTo>
                  <a:pt x="61930" y="42510"/>
                </a:lnTo>
                <a:lnTo>
                  <a:pt x="61420" y="42250"/>
                </a:lnTo>
                <a:lnTo>
                  <a:pt x="61870" y="41680"/>
                </a:lnTo>
                <a:lnTo>
                  <a:pt x="62400" y="41290"/>
                </a:lnTo>
                <a:lnTo>
                  <a:pt x="64440" y="41360"/>
                </a:lnTo>
                <a:lnTo>
                  <a:pt x="66850" y="41710"/>
                </a:lnTo>
                <a:lnTo>
                  <a:pt x="67600" y="41790"/>
                </a:lnTo>
                <a:lnTo>
                  <a:pt x="68390" y="41760"/>
                </a:lnTo>
                <a:lnTo>
                  <a:pt x="68730" y="42240"/>
                </a:lnTo>
                <a:lnTo>
                  <a:pt x="69050" y="42760"/>
                </a:lnTo>
                <a:lnTo>
                  <a:pt x="69850" y="43110"/>
                </a:lnTo>
                <a:lnTo>
                  <a:pt x="70690" y="43450"/>
                </a:lnTo>
                <a:lnTo>
                  <a:pt x="71550" y="44080"/>
                </a:lnTo>
                <a:lnTo>
                  <a:pt x="72290" y="44850"/>
                </a:lnTo>
                <a:close/>
                <a:moveTo>
                  <a:pt x="43800" y="44470"/>
                </a:moveTo>
                <a:lnTo>
                  <a:pt x="43200" y="44040"/>
                </a:lnTo>
                <a:lnTo>
                  <a:pt x="43030" y="43890"/>
                </a:lnTo>
                <a:lnTo>
                  <a:pt x="42800" y="43600"/>
                </a:lnTo>
                <a:lnTo>
                  <a:pt x="42590" y="43250"/>
                </a:lnTo>
                <a:lnTo>
                  <a:pt x="42490" y="42880"/>
                </a:lnTo>
                <a:lnTo>
                  <a:pt x="42600" y="42510"/>
                </a:lnTo>
                <a:lnTo>
                  <a:pt x="42990" y="42070"/>
                </a:lnTo>
                <a:lnTo>
                  <a:pt x="43550" y="41690"/>
                </a:lnTo>
                <a:lnTo>
                  <a:pt x="44200" y="41440"/>
                </a:lnTo>
                <a:lnTo>
                  <a:pt x="44890" y="41340"/>
                </a:lnTo>
                <a:lnTo>
                  <a:pt x="45640" y="41430"/>
                </a:lnTo>
                <a:lnTo>
                  <a:pt x="50070" y="43290"/>
                </a:lnTo>
                <a:lnTo>
                  <a:pt x="52260" y="44010"/>
                </a:lnTo>
                <a:lnTo>
                  <a:pt x="54690" y="45240"/>
                </a:lnTo>
                <a:lnTo>
                  <a:pt x="56950" y="46200"/>
                </a:lnTo>
                <a:lnTo>
                  <a:pt x="57880" y="47350"/>
                </a:lnTo>
                <a:lnTo>
                  <a:pt x="58120" y="48070"/>
                </a:lnTo>
                <a:lnTo>
                  <a:pt x="58240" y="48940"/>
                </a:lnTo>
                <a:lnTo>
                  <a:pt x="58150" y="49790"/>
                </a:lnTo>
                <a:lnTo>
                  <a:pt x="57770" y="50460"/>
                </a:lnTo>
                <a:lnTo>
                  <a:pt x="57430" y="50600"/>
                </a:lnTo>
                <a:lnTo>
                  <a:pt x="57210" y="50390"/>
                </a:lnTo>
                <a:lnTo>
                  <a:pt x="56920" y="49790"/>
                </a:lnTo>
                <a:lnTo>
                  <a:pt x="56650" y="49550"/>
                </a:lnTo>
                <a:lnTo>
                  <a:pt x="56400" y="49480"/>
                </a:lnTo>
                <a:lnTo>
                  <a:pt x="55690" y="49440"/>
                </a:lnTo>
                <a:lnTo>
                  <a:pt x="52840" y="48800"/>
                </a:lnTo>
                <a:lnTo>
                  <a:pt x="51870" y="48730"/>
                </a:lnTo>
                <a:lnTo>
                  <a:pt x="50850" y="48470"/>
                </a:lnTo>
                <a:lnTo>
                  <a:pt x="48040" y="46650"/>
                </a:lnTo>
                <a:lnTo>
                  <a:pt x="45200" y="45880"/>
                </a:lnTo>
                <a:lnTo>
                  <a:pt x="44440" y="45380"/>
                </a:lnTo>
                <a:lnTo>
                  <a:pt x="43800" y="44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