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Nord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82410" y="16300"/>
                </a:moveTo>
                <a:lnTo>
                  <a:pt x="82260" y="16620"/>
                </a:lnTo>
                <a:lnTo>
                  <a:pt x="82140" y="16870"/>
                </a:lnTo>
                <a:lnTo>
                  <a:pt x="82000" y="18180"/>
                </a:lnTo>
                <a:lnTo>
                  <a:pt x="81320" y="19180"/>
                </a:lnTo>
                <a:lnTo>
                  <a:pt x="80800" y="19290"/>
                </a:lnTo>
                <a:lnTo>
                  <a:pt x="80420" y="19550"/>
                </a:lnTo>
                <a:lnTo>
                  <a:pt x="80440" y="20010"/>
                </a:lnTo>
                <a:lnTo>
                  <a:pt x="80320" y="20440"/>
                </a:lnTo>
                <a:lnTo>
                  <a:pt x="80410" y="21240"/>
                </a:lnTo>
                <a:lnTo>
                  <a:pt x="80840" y="22040"/>
                </a:lnTo>
                <a:lnTo>
                  <a:pt x="81170" y="23040"/>
                </a:lnTo>
                <a:lnTo>
                  <a:pt x="81710" y="23920"/>
                </a:lnTo>
                <a:lnTo>
                  <a:pt x="81610" y="24820"/>
                </a:lnTo>
                <a:lnTo>
                  <a:pt x="81300" y="25310"/>
                </a:lnTo>
                <a:lnTo>
                  <a:pt x="81880" y="25480"/>
                </a:lnTo>
                <a:lnTo>
                  <a:pt x="82480" y="25650"/>
                </a:lnTo>
                <a:lnTo>
                  <a:pt x="84090" y="27290"/>
                </a:lnTo>
                <a:lnTo>
                  <a:pt x="84620" y="29030"/>
                </a:lnTo>
                <a:lnTo>
                  <a:pt x="82320" y="30210"/>
                </a:lnTo>
                <a:lnTo>
                  <a:pt x="80110" y="31590"/>
                </a:lnTo>
                <a:lnTo>
                  <a:pt x="79490" y="31650"/>
                </a:lnTo>
                <a:lnTo>
                  <a:pt x="79200" y="31210"/>
                </a:lnTo>
                <a:lnTo>
                  <a:pt x="78500" y="30510"/>
                </a:lnTo>
                <a:lnTo>
                  <a:pt x="77560" y="30180"/>
                </a:lnTo>
                <a:lnTo>
                  <a:pt x="77230" y="29270"/>
                </a:lnTo>
                <a:lnTo>
                  <a:pt x="76700" y="28300"/>
                </a:lnTo>
                <a:lnTo>
                  <a:pt x="76540" y="27340"/>
                </a:lnTo>
                <a:lnTo>
                  <a:pt x="76710" y="26410"/>
                </a:lnTo>
                <a:lnTo>
                  <a:pt x="76170" y="25200"/>
                </a:lnTo>
                <a:lnTo>
                  <a:pt x="74890" y="24570"/>
                </a:lnTo>
                <a:lnTo>
                  <a:pt x="73660" y="23420"/>
                </a:lnTo>
                <a:lnTo>
                  <a:pt x="73510" y="21270"/>
                </a:lnTo>
                <a:lnTo>
                  <a:pt x="72890" y="20960"/>
                </a:lnTo>
                <a:lnTo>
                  <a:pt x="72430" y="20720"/>
                </a:lnTo>
                <a:lnTo>
                  <a:pt x="71880" y="20770"/>
                </a:lnTo>
                <a:lnTo>
                  <a:pt x="71290" y="21330"/>
                </a:lnTo>
                <a:lnTo>
                  <a:pt x="70660" y="21310"/>
                </a:lnTo>
                <a:lnTo>
                  <a:pt x="70650" y="22190"/>
                </a:lnTo>
                <a:lnTo>
                  <a:pt x="69700" y="22500"/>
                </a:lnTo>
                <a:lnTo>
                  <a:pt x="68560" y="22020"/>
                </a:lnTo>
                <a:lnTo>
                  <a:pt x="67590" y="21240"/>
                </a:lnTo>
                <a:lnTo>
                  <a:pt x="66710" y="20370"/>
                </a:lnTo>
                <a:lnTo>
                  <a:pt x="66180" y="18990"/>
                </a:lnTo>
                <a:lnTo>
                  <a:pt x="65740" y="17640"/>
                </a:lnTo>
                <a:lnTo>
                  <a:pt x="64970" y="17310"/>
                </a:lnTo>
                <a:lnTo>
                  <a:pt x="64570" y="16720"/>
                </a:lnTo>
                <a:lnTo>
                  <a:pt x="64870" y="15580"/>
                </a:lnTo>
                <a:lnTo>
                  <a:pt x="64210" y="15090"/>
                </a:lnTo>
                <a:lnTo>
                  <a:pt x="63520" y="15180"/>
                </a:lnTo>
                <a:lnTo>
                  <a:pt x="63430" y="14420"/>
                </a:lnTo>
                <a:lnTo>
                  <a:pt x="62770" y="13910"/>
                </a:lnTo>
                <a:lnTo>
                  <a:pt x="62390" y="13090"/>
                </a:lnTo>
                <a:lnTo>
                  <a:pt x="62390" y="12880"/>
                </a:lnTo>
                <a:lnTo>
                  <a:pt x="62490" y="12480"/>
                </a:lnTo>
                <a:lnTo>
                  <a:pt x="62940" y="12350"/>
                </a:lnTo>
                <a:lnTo>
                  <a:pt x="63450" y="12490"/>
                </a:lnTo>
                <a:lnTo>
                  <a:pt x="63760" y="12690"/>
                </a:lnTo>
                <a:lnTo>
                  <a:pt x="64100" y="12730"/>
                </a:lnTo>
                <a:lnTo>
                  <a:pt x="64520" y="12360"/>
                </a:lnTo>
                <a:lnTo>
                  <a:pt x="64870" y="12030"/>
                </a:lnTo>
                <a:lnTo>
                  <a:pt x="65140" y="11820"/>
                </a:lnTo>
                <a:lnTo>
                  <a:pt x="65340" y="11410"/>
                </a:lnTo>
                <a:lnTo>
                  <a:pt x="65660" y="10930"/>
                </a:lnTo>
                <a:lnTo>
                  <a:pt x="65920" y="10750"/>
                </a:lnTo>
                <a:lnTo>
                  <a:pt x="66580" y="11580"/>
                </a:lnTo>
                <a:lnTo>
                  <a:pt x="67430" y="12160"/>
                </a:lnTo>
                <a:lnTo>
                  <a:pt x="68320" y="12480"/>
                </a:lnTo>
                <a:lnTo>
                  <a:pt x="68810" y="12160"/>
                </a:lnTo>
                <a:lnTo>
                  <a:pt x="69390" y="12470"/>
                </a:lnTo>
                <a:lnTo>
                  <a:pt x="70360" y="12850"/>
                </a:lnTo>
                <a:lnTo>
                  <a:pt x="71260" y="13080"/>
                </a:lnTo>
                <a:lnTo>
                  <a:pt x="71660" y="12960"/>
                </a:lnTo>
                <a:lnTo>
                  <a:pt x="71860" y="13500"/>
                </a:lnTo>
                <a:lnTo>
                  <a:pt x="73400" y="14940"/>
                </a:lnTo>
                <a:lnTo>
                  <a:pt x="73400" y="15150"/>
                </a:lnTo>
                <a:lnTo>
                  <a:pt x="73250" y="15080"/>
                </a:lnTo>
                <a:lnTo>
                  <a:pt x="72750" y="14940"/>
                </a:lnTo>
                <a:lnTo>
                  <a:pt x="73150" y="15930"/>
                </a:lnTo>
                <a:lnTo>
                  <a:pt x="73290" y="16080"/>
                </a:lnTo>
                <a:lnTo>
                  <a:pt x="73860" y="16200"/>
                </a:lnTo>
                <a:lnTo>
                  <a:pt x="73980" y="16160"/>
                </a:lnTo>
                <a:lnTo>
                  <a:pt x="73860" y="15860"/>
                </a:lnTo>
                <a:lnTo>
                  <a:pt x="74280" y="15380"/>
                </a:lnTo>
                <a:lnTo>
                  <a:pt x="74170" y="15380"/>
                </a:lnTo>
                <a:lnTo>
                  <a:pt x="73960" y="15390"/>
                </a:lnTo>
                <a:lnTo>
                  <a:pt x="73860" y="15380"/>
                </a:lnTo>
                <a:lnTo>
                  <a:pt x="73870" y="15340"/>
                </a:lnTo>
                <a:lnTo>
                  <a:pt x="73930" y="15200"/>
                </a:lnTo>
                <a:lnTo>
                  <a:pt x="74010" y="15090"/>
                </a:lnTo>
                <a:lnTo>
                  <a:pt x="74060" y="15150"/>
                </a:lnTo>
                <a:lnTo>
                  <a:pt x="74060" y="14940"/>
                </a:lnTo>
                <a:lnTo>
                  <a:pt x="73980" y="14830"/>
                </a:lnTo>
                <a:lnTo>
                  <a:pt x="73860" y="14480"/>
                </a:lnTo>
                <a:lnTo>
                  <a:pt x="74060" y="14480"/>
                </a:lnTo>
                <a:lnTo>
                  <a:pt x="74530" y="14740"/>
                </a:lnTo>
                <a:lnTo>
                  <a:pt x="75180" y="14800"/>
                </a:lnTo>
                <a:lnTo>
                  <a:pt x="75760" y="14610"/>
                </a:lnTo>
                <a:lnTo>
                  <a:pt x="76020" y="14110"/>
                </a:lnTo>
                <a:lnTo>
                  <a:pt x="76340" y="13780"/>
                </a:lnTo>
                <a:lnTo>
                  <a:pt x="76970" y="13760"/>
                </a:lnTo>
                <a:lnTo>
                  <a:pt x="77400" y="14120"/>
                </a:lnTo>
                <a:lnTo>
                  <a:pt x="77130" y="14940"/>
                </a:lnTo>
                <a:lnTo>
                  <a:pt x="77670" y="15260"/>
                </a:lnTo>
                <a:lnTo>
                  <a:pt x="78190" y="15320"/>
                </a:lnTo>
                <a:lnTo>
                  <a:pt x="79450" y="15100"/>
                </a:lnTo>
                <a:lnTo>
                  <a:pt x="79560" y="15110"/>
                </a:lnTo>
                <a:lnTo>
                  <a:pt x="79740" y="15150"/>
                </a:lnTo>
                <a:lnTo>
                  <a:pt x="79960" y="15300"/>
                </a:lnTo>
                <a:lnTo>
                  <a:pt x="80420" y="15770"/>
                </a:lnTo>
                <a:lnTo>
                  <a:pt x="80730" y="15860"/>
                </a:lnTo>
                <a:lnTo>
                  <a:pt x="81830" y="15860"/>
                </a:lnTo>
                <a:lnTo>
                  <a:pt x="82090" y="15940"/>
                </a:lnTo>
                <a:lnTo>
                  <a:pt x="82230" y="16100"/>
                </a:lnTo>
                <a:lnTo>
                  <a:pt x="82330" y="16250"/>
                </a:lnTo>
                <a:lnTo>
                  <a:pt x="82410" y="16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