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Nord-Ouest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Nord-Ou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6810" y="3530"/>
                </a:moveTo>
                <a:lnTo>
                  <a:pt x="57730" y="3480"/>
                </a:lnTo>
                <a:lnTo>
                  <a:pt x="58350" y="3570"/>
                </a:lnTo>
                <a:lnTo>
                  <a:pt x="58900" y="3810"/>
                </a:lnTo>
                <a:lnTo>
                  <a:pt x="59620" y="4240"/>
                </a:lnTo>
                <a:lnTo>
                  <a:pt x="62640" y="5440"/>
                </a:lnTo>
                <a:lnTo>
                  <a:pt x="63930" y="6250"/>
                </a:lnTo>
                <a:lnTo>
                  <a:pt x="63560" y="7050"/>
                </a:lnTo>
                <a:lnTo>
                  <a:pt x="63050" y="6820"/>
                </a:lnTo>
                <a:lnTo>
                  <a:pt x="60340" y="6450"/>
                </a:lnTo>
                <a:lnTo>
                  <a:pt x="59090" y="5950"/>
                </a:lnTo>
                <a:lnTo>
                  <a:pt x="57540" y="5600"/>
                </a:lnTo>
                <a:lnTo>
                  <a:pt x="57010" y="5360"/>
                </a:lnTo>
                <a:lnTo>
                  <a:pt x="56650" y="5430"/>
                </a:lnTo>
                <a:lnTo>
                  <a:pt x="56270" y="5570"/>
                </a:lnTo>
                <a:lnTo>
                  <a:pt x="55920" y="5630"/>
                </a:lnTo>
                <a:lnTo>
                  <a:pt x="55250" y="5500"/>
                </a:lnTo>
                <a:lnTo>
                  <a:pt x="54470" y="5240"/>
                </a:lnTo>
                <a:lnTo>
                  <a:pt x="53760" y="4880"/>
                </a:lnTo>
                <a:lnTo>
                  <a:pt x="53310" y="4450"/>
                </a:lnTo>
                <a:lnTo>
                  <a:pt x="53450" y="4450"/>
                </a:lnTo>
                <a:lnTo>
                  <a:pt x="53540" y="4410"/>
                </a:lnTo>
                <a:lnTo>
                  <a:pt x="53720" y="4240"/>
                </a:lnTo>
                <a:lnTo>
                  <a:pt x="55200" y="3750"/>
                </a:lnTo>
                <a:lnTo>
                  <a:pt x="56810" y="3530"/>
                </a:lnTo>
                <a:close/>
                <a:moveTo>
                  <a:pt x="48190" y="19110"/>
                </a:moveTo>
                <a:lnTo>
                  <a:pt x="48150" y="19100"/>
                </a:lnTo>
                <a:lnTo>
                  <a:pt x="47990" y="19180"/>
                </a:lnTo>
                <a:lnTo>
                  <a:pt x="47840" y="19350"/>
                </a:lnTo>
                <a:lnTo>
                  <a:pt x="47630" y="19510"/>
                </a:lnTo>
                <a:lnTo>
                  <a:pt x="47290" y="19590"/>
                </a:lnTo>
                <a:lnTo>
                  <a:pt x="46820" y="19470"/>
                </a:lnTo>
                <a:lnTo>
                  <a:pt x="46110" y="19170"/>
                </a:lnTo>
                <a:lnTo>
                  <a:pt x="45420" y="18790"/>
                </a:lnTo>
                <a:lnTo>
                  <a:pt x="44990" y="18410"/>
                </a:lnTo>
                <a:lnTo>
                  <a:pt x="44350" y="19040"/>
                </a:lnTo>
                <a:lnTo>
                  <a:pt x="42980" y="19220"/>
                </a:lnTo>
                <a:lnTo>
                  <a:pt x="39940" y="19070"/>
                </a:lnTo>
                <a:lnTo>
                  <a:pt x="39340" y="18910"/>
                </a:lnTo>
                <a:lnTo>
                  <a:pt x="38980" y="18870"/>
                </a:lnTo>
                <a:lnTo>
                  <a:pt x="38760" y="18730"/>
                </a:lnTo>
                <a:lnTo>
                  <a:pt x="38190" y="18090"/>
                </a:lnTo>
                <a:lnTo>
                  <a:pt x="37880" y="17950"/>
                </a:lnTo>
                <a:lnTo>
                  <a:pt x="37440" y="17650"/>
                </a:lnTo>
                <a:lnTo>
                  <a:pt x="37270" y="16970"/>
                </a:lnTo>
                <a:lnTo>
                  <a:pt x="37210" y="16260"/>
                </a:lnTo>
                <a:lnTo>
                  <a:pt x="37110" y="15860"/>
                </a:lnTo>
                <a:lnTo>
                  <a:pt x="38250" y="14030"/>
                </a:lnTo>
                <a:lnTo>
                  <a:pt x="38420" y="13650"/>
                </a:lnTo>
                <a:lnTo>
                  <a:pt x="38730" y="13640"/>
                </a:lnTo>
                <a:lnTo>
                  <a:pt x="40400" y="12860"/>
                </a:lnTo>
                <a:lnTo>
                  <a:pt x="40400" y="12600"/>
                </a:lnTo>
                <a:lnTo>
                  <a:pt x="38640" y="12600"/>
                </a:lnTo>
                <a:lnTo>
                  <a:pt x="39150" y="12210"/>
                </a:lnTo>
                <a:lnTo>
                  <a:pt x="39760" y="12150"/>
                </a:lnTo>
                <a:lnTo>
                  <a:pt x="40410" y="12200"/>
                </a:lnTo>
                <a:lnTo>
                  <a:pt x="41050" y="12160"/>
                </a:lnTo>
                <a:lnTo>
                  <a:pt x="44940" y="10370"/>
                </a:lnTo>
                <a:lnTo>
                  <a:pt x="46080" y="9540"/>
                </a:lnTo>
                <a:lnTo>
                  <a:pt x="46720" y="8650"/>
                </a:lnTo>
                <a:lnTo>
                  <a:pt x="47100" y="9110"/>
                </a:lnTo>
                <a:lnTo>
                  <a:pt x="47460" y="9240"/>
                </a:lnTo>
                <a:lnTo>
                  <a:pt x="48370" y="9130"/>
                </a:lnTo>
                <a:lnTo>
                  <a:pt x="48830" y="9200"/>
                </a:lnTo>
                <a:lnTo>
                  <a:pt x="49670" y="9510"/>
                </a:lnTo>
                <a:lnTo>
                  <a:pt x="50120" y="9570"/>
                </a:lnTo>
                <a:lnTo>
                  <a:pt x="50500" y="9570"/>
                </a:lnTo>
                <a:lnTo>
                  <a:pt x="50710" y="9530"/>
                </a:lnTo>
                <a:lnTo>
                  <a:pt x="51350" y="9360"/>
                </a:lnTo>
                <a:lnTo>
                  <a:pt x="51820" y="9300"/>
                </a:lnTo>
                <a:lnTo>
                  <a:pt x="52310" y="9340"/>
                </a:lnTo>
                <a:lnTo>
                  <a:pt x="52750" y="9510"/>
                </a:lnTo>
                <a:lnTo>
                  <a:pt x="53090" y="9830"/>
                </a:lnTo>
                <a:lnTo>
                  <a:pt x="53320" y="9300"/>
                </a:lnTo>
                <a:lnTo>
                  <a:pt x="53920" y="8970"/>
                </a:lnTo>
                <a:lnTo>
                  <a:pt x="54650" y="8900"/>
                </a:lnTo>
                <a:lnTo>
                  <a:pt x="55270" y="9130"/>
                </a:lnTo>
                <a:lnTo>
                  <a:pt x="56120" y="8780"/>
                </a:lnTo>
                <a:lnTo>
                  <a:pt x="57140" y="8510"/>
                </a:lnTo>
                <a:lnTo>
                  <a:pt x="58200" y="8380"/>
                </a:lnTo>
                <a:lnTo>
                  <a:pt x="59190" y="8430"/>
                </a:lnTo>
                <a:lnTo>
                  <a:pt x="62440" y="9200"/>
                </a:lnTo>
                <a:lnTo>
                  <a:pt x="63250" y="9700"/>
                </a:lnTo>
                <a:lnTo>
                  <a:pt x="63910" y="10020"/>
                </a:lnTo>
                <a:lnTo>
                  <a:pt x="65800" y="10610"/>
                </a:lnTo>
                <a:lnTo>
                  <a:pt x="65920" y="10750"/>
                </a:lnTo>
                <a:lnTo>
                  <a:pt x="65660" y="10930"/>
                </a:lnTo>
                <a:lnTo>
                  <a:pt x="65340" y="11410"/>
                </a:lnTo>
                <a:lnTo>
                  <a:pt x="65140" y="11820"/>
                </a:lnTo>
                <a:lnTo>
                  <a:pt x="64870" y="12030"/>
                </a:lnTo>
                <a:lnTo>
                  <a:pt x="64520" y="12360"/>
                </a:lnTo>
                <a:lnTo>
                  <a:pt x="64100" y="12730"/>
                </a:lnTo>
                <a:lnTo>
                  <a:pt x="63760" y="12690"/>
                </a:lnTo>
                <a:lnTo>
                  <a:pt x="63450" y="12490"/>
                </a:lnTo>
                <a:lnTo>
                  <a:pt x="62940" y="12350"/>
                </a:lnTo>
                <a:lnTo>
                  <a:pt x="62490" y="12480"/>
                </a:lnTo>
                <a:lnTo>
                  <a:pt x="62390" y="12880"/>
                </a:lnTo>
                <a:lnTo>
                  <a:pt x="62390" y="13090"/>
                </a:lnTo>
                <a:lnTo>
                  <a:pt x="61420" y="12950"/>
                </a:lnTo>
                <a:lnTo>
                  <a:pt x="60640" y="13520"/>
                </a:lnTo>
                <a:lnTo>
                  <a:pt x="60110" y="13820"/>
                </a:lnTo>
                <a:lnTo>
                  <a:pt x="59440" y="14000"/>
                </a:lnTo>
                <a:lnTo>
                  <a:pt x="57460" y="15700"/>
                </a:lnTo>
                <a:lnTo>
                  <a:pt x="55050" y="16130"/>
                </a:lnTo>
                <a:lnTo>
                  <a:pt x="53750" y="15880"/>
                </a:lnTo>
                <a:lnTo>
                  <a:pt x="52430" y="15780"/>
                </a:lnTo>
                <a:lnTo>
                  <a:pt x="51150" y="15460"/>
                </a:lnTo>
                <a:lnTo>
                  <a:pt x="49920" y="15580"/>
                </a:lnTo>
                <a:lnTo>
                  <a:pt x="48420" y="17170"/>
                </a:lnTo>
                <a:lnTo>
                  <a:pt x="48160" y="19020"/>
                </a:lnTo>
                <a:lnTo>
                  <a:pt x="48190" y="1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