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Nord-Est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Haiti • State Map | Fully Editable Vector Shape</a:t>
            </a:r>
          </a:p>
        </p:txBody>
      </p:sp>
      <p:sp>
        <p:nvSpPr>
          <p:cNvPr id="101" name="Nord-Est"/>
          <p:cNvSpPr/>
          <p:nvPr/>
        </p:nvSpPr>
        <p:spPr>
          <a:xfrm>
            <a:off x="2872766" y="1325880"/>
            <a:ext cx="6446161" cy="4937760"/>
          </a:xfrm>
          <a:custGeom>
            <a:avLst/>
            <a:gdLst/>
            <a:ahLst/>
            <a:cxnLst/>
            <a:rect l="0" t="0" r="100000" b="76600"/>
            <a:pathLst>
              <a:path w="100000" h="76600">
                <a:moveTo>
                  <a:pt x="91930" y="30930"/>
                </a:moveTo>
                <a:lnTo>
                  <a:pt x="91920" y="30930"/>
                </a:lnTo>
                <a:lnTo>
                  <a:pt x="90840" y="31070"/>
                </a:lnTo>
                <a:lnTo>
                  <a:pt x="89710" y="30970"/>
                </a:lnTo>
                <a:lnTo>
                  <a:pt x="89120" y="31010"/>
                </a:lnTo>
                <a:lnTo>
                  <a:pt x="88390" y="30870"/>
                </a:lnTo>
                <a:lnTo>
                  <a:pt x="87530" y="30750"/>
                </a:lnTo>
                <a:lnTo>
                  <a:pt x="86930" y="30250"/>
                </a:lnTo>
                <a:lnTo>
                  <a:pt x="85750" y="29710"/>
                </a:lnTo>
                <a:lnTo>
                  <a:pt x="84620" y="29030"/>
                </a:lnTo>
                <a:lnTo>
                  <a:pt x="84090" y="27290"/>
                </a:lnTo>
                <a:lnTo>
                  <a:pt x="82480" y="25650"/>
                </a:lnTo>
                <a:lnTo>
                  <a:pt x="81880" y="25480"/>
                </a:lnTo>
                <a:lnTo>
                  <a:pt x="81300" y="25310"/>
                </a:lnTo>
                <a:lnTo>
                  <a:pt x="81610" y="24820"/>
                </a:lnTo>
                <a:lnTo>
                  <a:pt x="81710" y="23920"/>
                </a:lnTo>
                <a:lnTo>
                  <a:pt x="81170" y="23040"/>
                </a:lnTo>
                <a:lnTo>
                  <a:pt x="80840" y="22040"/>
                </a:lnTo>
                <a:lnTo>
                  <a:pt x="80410" y="21240"/>
                </a:lnTo>
                <a:lnTo>
                  <a:pt x="80320" y="20440"/>
                </a:lnTo>
                <a:lnTo>
                  <a:pt x="80440" y="20010"/>
                </a:lnTo>
                <a:lnTo>
                  <a:pt x="80420" y="19550"/>
                </a:lnTo>
                <a:lnTo>
                  <a:pt x="80800" y="19290"/>
                </a:lnTo>
                <a:lnTo>
                  <a:pt x="81320" y="19180"/>
                </a:lnTo>
                <a:lnTo>
                  <a:pt x="82000" y="18180"/>
                </a:lnTo>
                <a:lnTo>
                  <a:pt x="82140" y="16870"/>
                </a:lnTo>
                <a:lnTo>
                  <a:pt x="82260" y="16620"/>
                </a:lnTo>
                <a:lnTo>
                  <a:pt x="82410" y="16300"/>
                </a:lnTo>
                <a:lnTo>
                  <a:pt x="82630" y="16400"/>
                </a:lnTo>
                <a:lnTo>
                  <a:pt x="83060" y="16720"/>
                </a:lnTo>
                <a:lnTo>
                  <a:pt x="83350" y="16790"/>
                </a:lnTo>
                <a:lnTo>
                  <a:pt x="83600" y="16680"/>
                </a:lnTo>
                <a:lnTo>
                  <a:pt x="83760" y="16420"/>
                </a:lnTo>
                <a:lnTo>
                  <a:pt x="83960" y="16180"/>
                </a:lnTo>
                <a:lnTo>
                  <a:pt x="84330" y="16080"/>
                </a:lnTo>
                <a:lnTo>
                  <a:pt x="84940" y="15610"/>
                </a:lnTo>
                <a:lnTo>
                  <a:pt x="85840" y="15620"/>
                </a:lnTo>
                <a:lnTo>
                  <a:pt x="87400" y="16080"/>
                </a:lnTo>
                <a:lnTo>
                  <a:pt x="88260" y="16190"/>
                </a:lnTo>
                <a:lnTo>
                  <a:pt x="88490" y="16370"/>
                </a:lnTo>
                <a:lnTo>
                  <a:pt x="88290" y="16790"/>
                </a:lnTo>
                <a:lnTo>
                  <a:pt x="88020" y="16970"/>
                </a:lnTo>
                <a:lnTo>
                  <a:pt x="87640" y="17040"/>
                </a:lnTo>
                <a:lnTo>
                  <a:pt x="86750" y="17020"/>
                </a:lnTo>
                <a:lnTo>
                  <a:pt x="87080" y="17640"/>
                </a:lnTo>
                <a:lnTo>
                  <a:pt x="87630" y="17710"/>
                </a:lnTo>
                <a:lnTo>
                  <a:pt x="88230" y="17540"/>
                </a:lnTo>
                <a:lnTo>
                  <a:pt x="88710" y="17460"/>
                </a:lnTo>
                <a:lnTo>
                  <a:pt x="89280" y="17950"/>
                </a:lnTo>
                <a:lnTo>
                  <a:pt x="89640" y="18170"/>
                </a:lnTo>
                <a:lnTo>
                  <a:pt x="89800" y="18060"/>
                </a:lnTo>
                <a:lnTo>
                  <a:pt x="89970" y="17600"/>
                </a:lnTo>
                <a:lnTo>
                  <a:pt x="89900" y="17360"/>
                </a:lnTo>
                <a:lnTo>
                  <a:pt x="89190" y="17170"/>
                </a:lnTo>
                <a:lnTo>
                  <a:pt x="88970" y="16960"/>
                </a:lnTo>
                <a:lnTo>
                  <a:pt x="88850" y="16670"/>
                </a:lnTo>
                <a:lnTo>
                  <a:pt x="88910" y="16330"/>
                </a:lnTo>
                <a:lnTo>
                  <a:pt x="89150" y="16120"/>
                </a:lnTo>
                <a:lnTo>
                  <a:pt x="89520" y="16140"/>
                </a:lnTo>
                <a:lnTo>
                  <a:pt x="90340" y="16330"/>
                </a:lnTo>
                <a:lnTo>
                  <a:pt x="91680" y="16360"/>
                </a:lnTo>
                <a:lnTo>
                  <a:pt x="91960" y="17290"/>
                </a:lnTo>
                <a:lnTo>
                  <a:pt x="92080" y="17890"/>
                </a:lnTo>
                <a:lnTo>
                  <a:pt x="92040" y="18430"/>
                </a:lnTo>
                <a:lnTo>
                  <a:pt x="91990" y="19320"/>
                </a:lnTo>
                <a:lnTo>
                  <a:pt x="92140" y="20090"/>
                </a:lnTo>
                <a:lnTo>
                  <a:pt x="93030" y="22210"/>
                </a:lnTo>
                <a:lnTo>
                  <a:pt x="93410" y="24850"/>
                </a:lnTo>
                <a:lnTo>
                  <a:pt x="93390" y="26360"/>
                </a:lnTo>
                <a:lnTo>
                  <a:pt x="93020" y="27140"/>
                </a:lnTo>
                <a:lnTo>
                  <a:pt x="92850" y="27330"/>
                </a:lnTo>
                <a:lnTo>
                  <a:pt x="92440" y="28370"/>
                </a:lnTo>
                <a:lnTo>
                  <a:pt x="92140" y="28610"/>
                </a:lnTo>
                <a:lnTo>
                  <a:pt x="91280" y="29100"/>
                </a:lnTo>
                <a:lnTo>
                  <a:pt x="91070" y="29310"/>
                </a:lnTo>
                <a:lnTo>
                  <a:pt x="91230" y="29980"/>
                </a:lnTo>
                <a:lnTo>
                  <a:pt x="91800" y="30790"/>
                </a:lnTo>
                <a:lnTo>
                  <a:pt x="91930" y="309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